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72" r:id="rId6"/>
  </p:sldMasterIdLst>
  <p:notesMasterIdLst>
    <p:notesMasterId r:id="rId67"/>
  </p:notesMasterIdLst>
  <p:sldIdLst>
    <p:sldId id="258" r:id="rId7"/>
    <p:sldId id="259" r:id="rId8"/>
    <p:sldId id="266" r:id="rId9"/>
    <p:sldId id="267" r:id="rId10"/>
    <p:sldId id="268" r:id="rId11"/>
    <p:sldId id="269" r:id="rId12"/>
    <p:sldId id="264" r:id="rId13"/>
    <p:sldId id="270" r:id="rId14"/>
    <p:sldId id="271" r:id="rId15"/>
    <p:sldId id="272" r:id="rId16"/>
    <p:sldId id="273" r:id="rId17"/>
    <p:sldId id="274" r:id="rId18"/>
    <p:sldId id="290" r:id="rId19"/>
    <p:sldId id="275" r:id="rId20"/>
    <p:sldId id="277" r:id="rId21"/>
    <p:sldId id="276" r:id="rId22"/>
    <p:sldId id="278" r:id="rId23"/>
    <p:sldId id="279" r:id="rId24"/>
    <p:sldId id="322" r:id="rId25"/>
    <p:sldId id="281" r:id="rId26"/>
    <p:sldId id="282" r:id="rId27"/>
    <p:sldId id="283" r:id="rId28"/>
    <p:sldId id="284" r:id="rId29"/>
    <p:sldId id="285" r:id="rId30"/>
    <p:sldId id="288" r:id="rId31"/>
    <p:sldId id="286" r:id="rId32"/>
    <p:sldId id="287" r:id="rId33"/>
    <p:sldId id="289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257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4513A8-AF8A-2B8E-0879-8D6E4BC0A4E2}" v="4" dt="2025-05-09T17:22:15.698"/>
    <p1510:client id="{55EA5AB1-EE3D-AF46-BF61-2C273B95B39A}" v="1076" dt="2025-05-09T01:09:53.9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2"/>
    <p:restoredTop sz="72472" autoAdjust="0"/>
  </p:normalViewPr>
  <p:slideViewPr>
    <p:cSldViewPr snapToGrid="0">
      <p:cViewPr varScale="1">
        <p:scale>
          <a:sx n="112" d="100"/>
          <a:sy n="112" d="100"/>
        </p:scale>
        <p:origin x="11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presProps" Target="presProps.xml"/><Relationship Id="rId7" Type="http://schemas.openxmlformats.org/officeDocument/2006/relationships/slide" Target="slides/slide1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52.svg"/><Relationship Id="rId1" Type="http://schemas.openxmlformats.org/officeDocument/2006/relationships/image" Target="../media/image38.png"/><Relationship Id="rId6" Type="http://schemas.openxmlformats.org/officeDocument/2006/relationships/image" Target="../media/image55.svg"/><Relationship Id="rId5" Type="http://schemas.openxmlformats.org/officeDocument/2006/relationships/image" Target="../media/image24.png"/><Relationship Id="rId10" Type="http://schemas.openxmlformats.org/officeDocument/2006/relationships/image" Target="../media/image59.svg"/><Relationship Id="rId4" Type="http://schemas.openxmlformats.org/officeDocument/2006/relationships/image" Target="../media/image54.svg"/><Relationship Id="rId9" Type="http://schemas.openxmlformats.org/officeDocument/2006/relationships/image" Target="../media/image58.pn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72.png"/><Relationship Id="rId7" Type="http://schemas.openxmlformats.org/officeDocument/2006/relationships/image" Target="../media/image74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73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24.png"/><Relationship Id="rId7" Type="http://schemas.openxmlformats.org/officeDocument/2006/relationships/image" Target="../media/image40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25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46.png"/><Relationship Id="rId7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52.svg"/><Relationship Id="rId1" Type="http://schemas.openxmlformats.org/officeDocument/2006/relationships/image" Target="../media/image38.png"/><Relationship Id="rId6" Type="http://schemas.openxmlformats.org/officeDocument/2006/relationships/image" Target="../media/image55.svg"/><Relationship Id="rId5" Type="http://schemas.openxmlformats.org/officeDocument/2006/relationships/image" Target="../media/image24.png"/><Relationship Id="rId10" Type="http://schemas.openxmlformats.org/officeDocument/2006/relationships/image" Target="../media/image59.svg"/><Relationship Id="rId4" Type="http://schemas.openxmlformats.org/officeDocument/2006/relationships/image" Target="../media/image54.svg"/><Relationship Id="rId9" Type="http://schemas.openxmlformats.org/officeDocument/2006/relationships/image" Target="../media/image58.pn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72.png"/><Relationship Id="rId7" Type="http://schemas.openxmlformats.org/officeDocument/2006/relationships/image" Target="../media/image74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7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24.png"/><Relationship Id="rId7" Type="http://schemas.openxmlformats.org/officeDocument/2006/relationships/image" Target="../media/image40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25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46.png"/><Relationship Id="rId7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C4610D-12F0-4FA8-A0CB-0908721AB48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2BB73C-DA88-4F30-8017-F9C0E3D2452D}">
      <dgm:prSet phldrT="[Text]"/>
      <dgm:spPr/>
      <dgm:t>
        <a:bodyPr/>
        <a:lstStyle/>
        <a:p>
          <a:r>
            <a:rPr lang="en-US" dirty="0"/>
            <a:t>Active Listening</a:t>
          </a:r>
        </a:p>
      </dgm:t>
    </dgm:pt>
    <dgm:pt modelId="{F3A945E7-851C-4D66-8E5D-A479392775ED}" type="parTrans" cxnId="{E647C01A-1F43-4B69-AA30-972A1EB0CE8F}">
      <dgm:prSet/>
      <dgm:spPr/>
      <dgm:t>
        <a:bodyPr/>
        <a:lstStyle/>
        <a:p>
          <a:endParaRPr lang="en-US"/>
        </a:p>
      </dgm:t>
    </dgm:pt>
    <dgm:pt modelId="{0D9D9B00-9896-41AD-860E-3FCE145DA4D9}" type="sibTrans" cxnId="{E647C01A-1F43-4B69-AA30-972A1EB0CE8F}">
      <dgm:prSet/>
      <dgm:spPr/>
      <dgm:t>
        <a:bodyPr/>
        <a:lstStyle/>
        <a:p>
          <a:endParaRPr lang="en-US"/>
        </a:p>
      </dgm:t>
    </dgm:pt>
    <dgm:pt modelId="{324CCB5D-2BCE-4B45-B453-46DC3FAB7577}">
      <dgm:prSet phldrT="[Text]"/>
      <dgm:spPr/>
      <dgm:t>
        <a:bodyPr/>
        <a:lstStyle/>
        <a:p>
          <a:r>
            <a:rPr lang="en-US" dirty="0"/>
            <a:t>Effective Questioning and Paraphrasing</a:t>
          </a:r>
        </a:p>
      </dgm:t>
    </dgm:pt>
    <dgm:pt modelId="{9F452106-682F-499D-B21E-304DDD22DFA7}" type="parTrans" cxnId="{90CFAB10-0343-4491-81FC-0D0E7C3C0FB2}">
      <dgm:prSet/>
      <dgm:spPr/>
      <dgm:t>
        <a:bodyPr/>
        <a:lstStyle/>
        <a:p>
          <a:endParaRPr lang="en-US"/>
        </a:p>
      </dgm:t>
    </dgm:pt>
    <dgm:pt modelId="{CE5E912D-ADF3-44E4-AAAA-23928A593596}" type="sibTrans" cxnId="{90CFAB10-0343-4491-81FC-0D0E7C3C0FB2}">
      <dgm:prSet/>
      <dgm:spPr/>
      <dgm:t>
        <a:bodyPr/>
        <a:lstStyle/>
        <a:p>
          <a:endParaRPr lang="en-US"/>
        </a:p>
      </dgm:t>
    </dgm:pt>
    <dgm:pt modelId="{18390C41-D50D-40DC-B7A2-F7740D14A3FD}">
      <dgm:prSet phldrT="[Text]"/>
      <dgm:spPr/>
      <dgm:t>
        <a:bodyPr/>
        <a:lstStyle/>
        <a:p>
          <a:r>
            <a:rPr lang="en-US" dirty="0"/>
            <a:t>Confrontation, Negotiation, and Resolution</a:t>
          </a:r>
        </a:p>
      </dgm:t>
    </dgm:pt>
    <dgm:pt modelId="{FB6807C6-A27A-4321-B7E2-F43318D2D6AF}" type="parTrans" cxnId="{2A6B09BE-EF2B-4A85-842C-B9A7BCF0B265}">
      <dgm:prSet/>
      <dgm:spPr/>
      <dgm:t>
        <a:bodyPr/>
        <a:lstStyle/>
        <a:p>
          <a:endParaRPr lang="en-US"/>
        </a:p>
      </dgm:t>
    </dgm:pt>
    <dgm:pt modelId="{C342150F-84F2-444C-AC2A-34DDD02170CF}" type="sibTrans" cxnId="{2A6B09BE-EF2B-4A85-842C-B9A7BCF0B265}">
      <dgm:prSet/>
      <dgm:spPr/>
      <dgm:t>
        <a:bodyPr/>
        <a:lstStyle/>
        <a:p>
          <a:endParaRPr lang="en-US"/>
        </a:p>
      </dgm:t>
    </dgm:pt>
    <dgm:pt modelId="{7BF312CA-5A82-41D8-8B76-0321C4FFB907}" type="pres">
      <dgm:prSet presAssocID="{A5C4610D-12F0-4FA8-A0CB-0908721AB482}" presName="linear" presStyleCnt="0">
        <dgm:presLayoutVars>
          <dgm:dir/>
          <dgm:animLvl val="lvl"/>
          <dgm:resizeHandles val="exact"/>
        </dgm:presLayoutVars>
      </dgm:prSet>
      <dgm:spPr/>
    </dgm:pt>
    <dgm:pt modelId="{24AE0770-57DC-46F6-85E9-39161FF23EF4}" type="pres">
      <dgm:prSet presAssocID="{022BB73C-DA88-4F30-8017-F9C0E3D2452D}" presName="parentLin" presStyleCnt="0"/>
      <dgm:spPr/>
    </dgm:pt>
    <dgm:pt modelId="{13F36748-AF82-4D45-83C0-8876E38B3CA5}" type="pres">
      <dgm:prSet presAssocID="{022BB73C-DA88-4F30-8017-F9C0E3D2452D}" presName="parentLeftMargin" presStyleLbl="node1" presStyleIdx="0" presStyleCnt="3"/>
      <dgm:spPr/>
    </dgm:pt>
    <dgm:pt modelId="{07203D74-EC0A-425E-812A-87B39AFF5490}" type="pres">
      <dgm:prSet presAssocID="{022BB73C-DA88-4F30-8017-F9C0E3D2452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7517332-5FF9-455B-879B-4CA3F3BD26D2}" type="pres">
      <dgm:prSet presAssocID="{022BB73C-DA88-4F30-8017-F9C0E3D2452D}" presName="negativeSpace" presStyleCnt="0"/>
      <dgm:spPr/>
    </dgm:pt>
    <dgm:pt modelId="{19268B7B-EDF3-4888-A11D-98E9ABE86FBD}" type="pres">
      <dgm:prSet presAssocID="{022BB73C-DA88-4F30-8017-F9C0E3D2452D}" presName="childText" presStyleLbl="conFgAcc1" presStyleIdx="0" presStyleCnt="3">
        <dgm:presLayoutVars>
          <dgm:bulletEnabled val="1"/>
        </dgm:presLayoutVars>
      </dgm:prSet>
      <dgm:spPr/>
    </dgm:pt>
    <dgm:pt modelId="{7ED00575-2EFF-4D2E-A1CB-E984C869A9F9}" type="pres">
      <dgm:prSet presAssocID="{0D9D9B00-9896-41AD-860E-3FCE145DA4D9}" presName="spaceBetweenRectangles" presStyleCnt="0"/>
      <dgm:spPr/>
    </dgm:pt>
    <dgm:pt modelId="{2B7D8AC9-8B2B-4248-944B-01AD128CF91E}" type="pres">
      <dgm:prSet presAssocID="{324CCB5D-2BCE-4B45-B453-46DC3FAB7577}" presName="parentLin" presStyleCnt="0"/>
      <dgm:spPr/>
    </dgm:pt>
    <dgm:pt modelId="{A7243B63-54BC-4AAE-866A-DCDCD8F5D4AF}" type="pres">
      <dgm:prSet presAssocID="{324CCB5D-2BCE-4B45-B453-46DC3FAB7577}" presName="parentLeftMargin" presStyleLbl="node1" presStyleIdx="0" presStyleCnt="3"/>
      <dgm:spPr/>
    </dgm:pt>
    <dgm:pt modelId="{E86ED25C-27EE-45EA-A898-D09AFEF84777}" type="pres">
      <dgm:prSet presAssocID="{324CCB5D-2BCE-4B45-B453-46DC3FAB757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03A2F13-46B4-4303-A7FD-580631BDA21E}" type="pres">
      <dgm:prSet presAssocID="{324CCB5D-2BCE-4B45-B453-46DC3FAB7577}" presName="negativeSpace" presStyleCnt="0"/>
      <dgm:spPr/>
    </dgm:pt>
    <dgm:pt modelId="{A410A549-019D-4F4D-A322-31C3A21C01C6}" type="pres">
      <dgm:prSet presAssocID="{324CCB5D-2BCE-4B45-B453-46DC3FAB7577}" presName="childText" presStyleLbl="conFgAcc1" presStyleIdx="1" presStyleCnt="3">
        <dgm:presLayoutVars>
          <dgm:bulletEnabled val="1"/>
        </dgm:presLayoutVars>
      </dgm:prSet>
      <dgm:spPr/>
    </dgm:pt>
    <dgm:pt modelId="{6345CD52-5BF0-49BD-A660-E4946E51549A}" type="pres">
      <dgm:prSet presAssocID="{CE5E912D-ADF3-44E4-AAAA-23928A593596}" presName="spaceBetweenRectangles" presStyleCnt="0"/>
      <dgm:spPr/>
    </dgm:pt>
    <dgm:pt modelId="{26918F54-ED96-49F1-8EAF-39F60AE73798}" type="pres">
      <dgm:prSet presAssocID="{18390C41-D50D-40DC-B7A2-F7740D14A3FD}" presName="parentLin" presStyleCnt="0"/>
      <dgm:spPr/>
    </dgm:pt>
    <dgm:pt modelId="{D0A9E61E-8784-493C-95C5-D7B7DB424E13}" type="pres">
      <dgm:prSet presAssocID="{18390C41-D50D-40DC-B7A2-F7740D14A3FD}" presName="parentLeftMargin" presStyleLbl="node1" presStyleIdx="1" presStyleCnt="3"/>
      <dgm:spPr/>
    </dgm:pt>
    <dgm:pt modelId="{13738E96-9CF5-4AB9-BFD2-C13377678DC1}" type="pres">
      <dgm:prSet presAssocID="{18390C41-D50D-40DC-B7A2-F7740D14A3F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6FC25E0-9EA5-4382-9AB3-AE3A88FCA5A6}" type="pres">
      <dgm:prSet presAssocID="{18390C41-D50D-40DC-B7A2-F7740D14A3FD}" presName="negativeSpace" presStyleCnt="0"/>
      <dgm:spPr/>
    </dgm:pt>
    <dgm:pt modelId="{7A5A5611-DDB0-49ED-9337-DD0C0F0FDD00}" type="pres">
      <dgm:prSet presAssocID="{18390C41-D50D-40DC-B7A2-F7740D14A3F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95AB806-A79F-4CF6-8EA1-879B6CAD7D37}" type="presOf" srcId="{022BB73C-DA88-4F30-8017-F9C0E3D2452D}" destId="{07203D74-EC0A-425E-812A-87B39AFF5490}" srcOrd="1" destOrd="0" presId="urn:microsoft.com/office/officeart/2005/8/layout/list1"/>
    <dgm:cxn modelId="{90CFAB10-0343-4491-81FC-0D0E7C3C0FB2}" srcId="{A5C4610D-12F0-4FA8-A0CB-0908721AB482}" destId="{324CCB5D-2BCE-4B45-B453-46DC3FAB7577}" srcOrd="1" destOrd="0" parTransId="{9F452106-682F-499D-B21E-304DDD22DFA7}" sibTransId="{CE5E912D-ADF3-44E4-AAAA-23928A593596}"/>
    <dgm:cxn modelId="{E647C01A-1F43-4B69-AA30-972A1EB0CE8F}" srcId="{A5C4610D-12F0-4FA8-A0CB-0908721AB482}" destId="{022BB73C-DA88-4F30-8017-F9C0E3D2452D}" srcOrd="0" destOrd="0" parTransId="{F3A945E7-851C-4D66-8E5D-A479392775ED}" sibTransId="{0D9D9B00-9896-41AD-860E-3FCE145DA4D9}"/>
    <dgm:cxn modelId="{1166512A-3A0A-4C87-AB4C-3FD3FC44C7AE}" type="presOf" srcId="{022BB73C-DA88-4F30-8017-F9C0E3D2452D}" destId="{13F36748-AF82-4D45-83C0-8876E38B3CA5}" srcOrd="0" destOrd="0" presId="urn:microsoft.com/office/officeart/2005/8/layout/list1"/>
    <dgm:cxn modelId="{33DB744B-6EF3-4ECD-98E9-4689275C8E5F}" type="presOf" srcId="{324CCB5D-2BCE-4B45-B453-46DC3FAB7577}" destId="{E86ED25C-27EE-45EA-A898-D09AFEF84777}" srcOrd="1" destOrd="0" presId="urn:microsoft.com/office/officeart/2005/8/layout/list1"/>
    <dgm:cxn modelId="{D755FD84-C437-4440-813A-BAD40EC54084}" type="presOf" srcId="{18390C41-D50D-40DC-B7A2-F7740D14A3FD}" destId="{D0A9E61E-8784-493C-95C5-D7B7DB424E13}" srcOrd="0" destOrd="0" presId="urn:microsoft.com/office/officeart/2005/8/layout/list1"/>
    <dgm:cxn modelId="{2A6B09BE-EF2B-4A85-842C-B9A7BCF0B265}" srcId="{A5C4610D-12F0-4FA8-A0CB-0908721AB482}" destId="{18390C41-D50D-40DC-B7A2-F7740D14A3FD}" srcOrd="2" destOrd="0" parTransId="{FB6807C6-A27A-4321-B7E2-F43318D2D6AF}" sibTransId="{C342150F-84F2-444C-AC2A-34DDD02170CF}"/>
    <dgm:cxn modelId="{F76BDCD5-38A3-486B-9A4B-AEFCB8A9AB9B}" type="presOf" srcId="{A5C4610D-12F0-4FA8-A0CB-0908721AB482}" destId="{7BF312CA-5A82-41D8-8B76-0321C4FFB907}" srcOrd="0" destOrd="0" presId="urn:microsoft.com/office/officeart/2005/8/layout/list1"/>
    <dgm:cxn modelId="{C38227E2-0AD1-41E2-A525-0F479C905BF3}" type="presOf" srcId="{18390C41-D50D-40DC-B7A2-F7740D14A3FD}" destId="{13738E96-9CF5-4AB9-BFD2-C13377678DC1}" srcOrd="1" destOrd="0" presId="urn:microsoft.com/office/officeart/2005/8/layout/list1"/>
    <dgm:cxn modelId="{49DF6BF0-B94C-430F-8152-A6757775CDD0}" type="presOf" srcId="{324CCB5D-2BCE-4B45-B453-46DC3FAB7577}" destId="{A7243B63-54BC-4AAE-866A-DCDCD8F5D4AF}" srcOrd="0" destOrd="0" presId="urn:microsoft.com/office/officeart/2005/8/layout/list1"/>
    <dgm:cxn modelId="{CD904228-7C55-4CB2-B98F-5E640737024C}" type="presParOf" srcId="{7BF312CA-5A82-41D8-8B76-0321C4FFB907}" destId="{24AE0770-57DC-46F6-85E9-39161FF23EF4}" srcOrd="0" destOrd="0" presId="urn:microsoft.com/office/officeart/2005/8/layout/list1"/>
    <dgm:cxn modelId="{FF080268-0FA3-4632-9B1C-BAAAA8CB2193}" type="presParOf" srcId="{24AE0770-57DC-46F6-85E9-39161FF23EF4}" destId="{13F36748-AF82-4D45-83C0-8876E38B3CA5}" srcOrd="0" destOrd="0" presId="urn:microsoft.com/office/officeart/2005/8/layout/list1"/>
    <dgm:cxn modelId="{488A7D78-8B26-4684-9715-37EC8D49A4E3}" type="presParOf" srcId="{24AE0770-57DC-46F6-85E9-39161FF23EF4}" destId="{07203D74-EC0A-425E-812A-87B39AFF5490}" srcOrd="1" destOrd="0" presId="urn:microsoft.com/office/officeart/2005/8/layout/list1"/>
    <dgm:cxn modelId="{CF5D2E2D-39B1-4225-8F64-076C82307B98}" type="presParOf" srcId="{7BF312CA-5A82-41D8-8B76-0321C4FFB907}" destId="{F7517332-5FF9-455B-879B-4CA3F3BD26D2}" srcOrd="1" destOrd="0" presId="urn:microsoft.com/office/officeart/2005/8/layout/list1"/>
    <dgm:cxn modelId="{BAFE516C-3191-4067-8A8B-3FA04E53FC2E}" type="presParOf" srcId="{7BF312CA-5A82-41D8-8B76-0321C4FFB907}" destId="{19268B7B-EDF3-4888-A11D-98E9ABE86FBD}" srcOrd="2" destOrd="0" presId="urn:microsoft.com/office/officeart/2005/8/layout/list1"/>
    <dgm:cxn modelId="{F6B7AB0E-D599-4740-9321-0CB7E071FAD3}" type="presParOf" srcId="{7BF312CA-5A82-41D8-8B76-0321C4FFB907}" destId="{7ED00575-2EFF-4D2E-A1CB-E984C869A9F9}" srcOrd="3" destOrd="0" presId="urn:microsoft.com/office/officeart/2005/8/layout/list1"/>
    <dgm:cxn modelId="{957B8E90-0E99-4CCD-9336-3C01C10EEDAE}" type="presParOf" srcId="{7BF312CA-5A82-41D8-8B76-0321C4FFB907}" destId="{2B7D8AC9-8B2B-4248-944B-01AD128CF91E}" srcOrd="4" destOrd="0" presId="urn:microsoft.com/office/officeart/2005/8/layout/list1"/>
    <dgm:cxn modelId="{3B888ECD-4757-4F28-A26D-DE4C3C44E8E6}" type="presParOf" srcId="{2B7D8AC9-8B2B-4248-944B-01AD128CF91E}" destId="{A7243B63-54BC-4AAE-866A-DCDCD8F5D4AF}" srcOrd="0" destOrd="0" presId="urn:microsoft.com/office/officeart/2005/8/layout/list1"/>
    <dgm:cxn modelId="{7AF37BFA-6F2D-40A1-B90F-14C0455F748D}" type="presParOf" srcId="{2B7D8AC9-8B2B-4248-944B-01AD128CF91E}" destId="{E86ED25C-27EE-45EA-A898-D09AFEF84777}" srcOrd="1" destOrd="0" presId="urn:microsoft.com/office/officeart/2005/8/layout/list1"/>
    <dgm:cxn modelId="{6727922E-78FF-4340-A232-0156D20E589A}" type="presParOf" srcId="{7BF312CA-5A82-41D8-8B76-0321C4FFB907}" destId="{D03A2F13-46B4-4303-A7FD-580631BDA21E}" srcOrd="5" destOrd="0" presId="urn:microsoft.com/office/officeart/2005/8/layout/list1"/>
    <dgm:cxn modelId="{8EC64BED-87F7-45DB-B760-52E5CEC7F99C}" type="presParOf" srcId="{7BF312CA-5A82-41D8-8B76-0321C4FFB907}" destId="{A410A549-019D-4F4D-A322-31C3A21C01C6}" srcOrd="6" destOrd="0" presId="urn:microsoft.com/office/officeart/2005/8/layout/list1"/>
    <dgm:cxn modelId="{8F48A9C3-02DC-46B8-8826-37066CF2BFA1}" type="presParOf" srcId="{7BF312CA-5A82-41D8-8B76-0321C4FFB907}" destId="{6345CD52-5BF0-49BD-A660-E4946E51549A}" srcOrd="7" destOrd="0" presId="urn:microsoft.com/office/officeart/2005/8/layout/list1"/>
    <dgm:cxn modelId="{AE60397F-497F-4E64-9849-0CBD03F78625}" type="presParOf" srcId="{7BF312CA-5A82-41D8-8B76-0321C4FFB907}" destId="{26918F54-ED96-49F1-8EAF-39F60AE73798}" srcOrd="8" destOrd="0" presId="urn:microsoft.com/office/officeart/2005/8/layout/list1"/>
    <dgm:cxn modelId="{CB55CC1B-5114-4869-9B3A-28DEE82FB17B}" type="presParOf" srcId="{26918F54-ED96-49F1-8EAF-39F60AE73798}" destId="{D0A9E61E-8784-493C-95C5-D7B7DB424E13}" srcOrd="0" destOrd="0" presId="urn:microsoft.com/office/officeart/2005/8/layout/list1"/>
    <dgm:cxn modelId="{18214549-3985-427B-8816-A5C6CA511F29}" type="presParOf" srcId="{26918F54-ED96-49F1-8EAF-39F60AE73798}" destId="{13738E96-9CF5-4AB9-BFD2-C13377678DC1}" srcOrd="1" destOrd="0" presId="urn:microsoft.com/office/officeart/2005/8/layout/list1"/>
    <dgm:cxn modelId="{CCBC20FE-BA29-4723-BD21-1C77CEA76273}" type="presParOf" srcId="{7BF312CA-5A82-41D8-8B76-0321C4FFB907}" destId="{16FC25E0-9EA5-4382-9AB3-AE3A88FCA5A6}" srcOrd="9" destOrd="0" presId="urn:microsoft.com/office/officeart/2005/8/layout/list1"/>
    <dgm:cxn modelId="{874E4491-2992-45D2-B589-7AA953BD1523}" type="presParOf" srcId="{7BF312CA-5A82-41D8-8B76-0321C4FFB907}" destId="{7A5A5611-DDB0-49ED-9337-DD0C0F0FDD0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9289D68-2540-4B11-80ED-1ECDD08A8DD0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C203147-3AEB-4F0E-90B5-4066101C9158}">
      <dgm:prSet custT="1"/>
      <dgm:spPr/>
      <dgm:t>
        <a:bodyPr/>
        <a:lstStyle/>
        <a:p>
          <a:r>
            <a:rPr lang="en-US" sz="2000" dirty="0"/>
            <a:t>Personal/</a:t>
          </a:r>
        </a:p>
        <a:p>
          <a:r>
            <a:rPr lang="en-US" sz="2000" dirty="0"/>
            <a:t>Professional</a:t>
          </a:r>
        </a:p>
      </dgm:t>
    </dgm:pt>
    <dgm:pt modelId="{51B34720-76F8-4F98-8F3E-55DB8A72FBFE}" type="parTrans" cxnId="{0D93F213-B68E-46B7-A700-A9FD4836C4C8}">
      <dgm:prSet/>
      <dgm:spPr/>
      <dgm:t>
        <a:bodyPr/>
        <a:lstStyle/>
        <a:p>
          <a:endParaRPr lang="en-US"/>
        </a:p>
      </dgm:t>
    </dgm:pt>
    <dgm:pt modelId="{9211DF91-B305-4C4F-85AE-F596962C3607}" type="sibTrans" cxnId="{0D93F213-B68E-46B7-A700-A9FD4836C4C8}">
      <dgm:prSet/>
      <dgm:spPr/>
      <dgm:t>
        <a:bodyPr/>
        <a:lstStyle/>
        <a:p>
          <a:endParaRPr lang="en-US"/>
        </a:p>
      </dgm:t>
    </dgm:pt>
    <dgm:pt modelId="{A0820F07-1D78-4B69-9780-F78D41C076D7}">
      <dgm:prSet custT="1"/>
      <dgm:spPr/>
      <dgm:t>
        <a:bodyPr/>
        <a:lstStyle/>
        <a:p>
          <a:r>
            <a:rPr lang="en-US" sz="2000" dirty="0"/>
            <a:t>Early Childhood</a:t>
          </a:r>
        </a:p>
      </dgm:t>
    </dgm:pt>
    <dgm:pt modelId="{212AB0A3-219C-4EF7-A61E-39D46F02C1CC}" type="parTrans" cxnId="{1AF2D9A3-EF96-4EB5-8C37-5F76BCB14626}">
      <dgm:prSet/>
      <dgm:spPr/>
      <dgm:t>
        <a:bodyPr/>
        <a:lstStyle/>
        <a:p>
          <a:endParaRPr lang="en-US"/>
        </a:p>
      </dgm:t>
    </dgm:pt>
    <dgm:pt modelId="{EAA26F37-4612-43BF-ACBF-C43E989EAD82}" type="sibTrans" cxnId="{1AF2D9A3-EF96-4EB5-8C37-5F76BCB14626}">
      <dgm:prSet/>
      <dgm:spPr/>
      <dgm:t>
        <a:bodyPr/>
        <a:lstStyle/>
        <a:p>
          <a:endParaRPr lang="en-US"/>
        </a:p>
      </dgm:t>
    </dgm:pt>
    <dgm:pt modelId="{787DC8EC-01A6-4A2B-BE04-040F3D1AF081}">
      <dgm:prSet custT="1"/>
      <dgm:spPr/>
      <dgm:t>
        <a:bodyPr/>
        <a:lstStyle/>
        <a:p>
          <a:r>
            <a:rPr lang="en-US" sz="2000" dirty="0"/>
            <a:t>Services Used</a:t>
          </a:r>
        </a:p>
      </dgm:t>
    </dgm:pt>
    <dgm:pt modelId="{FBEA836D-89FD-4952-A6DC-D314737578DF}" type="parTrans" cxnId="{104B093A-A954-4986-BB68-134001699397}">
      <dgm:prSet/>
      <dgm:spPr/>
      <dgm:t>
        <a:bodyPr/>
        <a:lstStyle/>
        <a:p>
          <a:endParaRPr lang="en-US"/>
        </a:p>
      </dgm:t>
    </dgm:pt>
    <dgm:pt modelId="{CB2C798C-5A33-4BB9-BD42-4CD4C69FA980}" type="sibTrans" cxnId="{104B093A-A954-4986-BB68-134001699397}">
      <dgm:prSet/>
      <dgm:spPr/>
      <dgm:t>
        <a:bodyPr/>
        <a:lstStyle/>
        <a:p>
          <a:endParaRPr lang="en-US"/>
        </a:p>
      </dgm:t>
    </dgm:pt>
    <dgm:pt modelId="{069AC79E-5D12-443E-B25C-2D1EC2BEBA34}">
      <dgm:prSet custT="1"/>
      <dgm:spPr/>
      <dgm:t>
        <a:bodyPr/>
        <a:lstStyle/>
        <a:p>
          <a:r>
            <a:rPr lang="en-US" sz="2000" dirty="0"/>
            <a:t>Associations</a:t>
          </a:r>
        </a:p>
      </dgm:t>
    </dgm:pt>
    <dgm:pt modelId="{17DDD627-9DBB-432D-B266-740B945FE8B9}" type="parTrans" cxnId="{FAE05B97-9E8F-45B3-9D2F-0835BD8D71D8}">
      <dgm:prSet/>
      <dgm:spPr/>
      <dgm:t>
        <a:bodyPr/>
        <a:lstStyle/>
        <a:p>
          <a:endParaRPr lang="en-US"/>
        </a:p>
      </dgm:t>
    </dgm:pt>
    <dgm:pt modelId="{335BB6CC-DBC7-4429-A864-5B219FDBAFDB}" type="sibTrans" cxnId="{FAE05B97-9E8F-45B3-9D2F-0835BD8D71D8}">
      <dgm:prSet/>
      <dgm:spPr/>
      <dgm:t>
        <a:bodyPr/>
        <a:lstStyle/>
        <a:p>
          <a:endParaRPr lang="en-US"/>
        </a:p>
      </dgm:t>
    </dgm:pt>
    <dgm:pt modelId="{7E391694-A0A1-407D-B376-F070FBACB516}">
      <dgm:prSet custT="1"/>
      <dgm:spPr/>
      <dgm:t>
        <a:bodyPr/>
        <a:lstStyle/>
        <a:p>
          <a:r>
            <a:rPr lang="en-US" sz="2000" dirty="0"/>
            <a:t>Spiritual/Worship</a:t>
          </a:r>
        </a:p>
      </dgm:t>
    </dgm:pt>
    <dgm:pt modelId="{15D91920-A4D7-4776-AE67-DA2538076084}" type="parTrans" cxnId="{ACE98E79-E873-45F6-8F31-E6C6B0AF0BB8}">
      <dgm:prSet/>
      <dgm:spPr/>
      <dgm:t>
        <a:bodyPr/>
        <a:lstStyle/>
        <a:p>
          <a:endParaRPr lang="en-US"/>
        </a:p>
      </dgm:t>
    </dgm:pt>
    <dgm:pt modelId="{76C56D33-898C-4E81-9809-8E5F6CE90BB7}" type="sibTrans" cxnId="{ACE98E79-E873-45F6-8F31-E6C6B0AF0BB8}">
      <dgm:prSet/>
      <dgm:spPr/>
      <dgm:t>
        <a:bodyPr/>
        <a:lstStyle/>
        <a:p>
          <a:endParaRPr lang="en-US"/>
        </a:p>
      </dgm:t>
    </dgm:pt>
    <dgm:pt modelId="{32710CD0-D0D8-4090-97A8-156F71692DE7}">
      <dgm:prSet custT="1"/>
      <dgm:spPr/>
      <dgm:t>
        <a:bodyPr/>
        <a:lstStyle/>
        <a:p>
          <a:r>
            <a:rPr lang="en-US" sz="2000" dirty="0"/>
            <a:t>Organizational/</a:t>
          </a:r>
        </a:p>
        <a:p>
          <a:r>
            <a:rPr lang="en-US" sz="2000" dirty="0"/>
            <a:t>Agency-Wide</a:t>
          </a:r>
        </a:p>
      </dgm:t>
    </dgm:pt>
    <dgm:pt modelId="{8E372C6B-05CD-4F44-87BF-C1D03EE43C3B}" type="parTrans" cxnId="{33C384DA-2FCD-460A-8361-3E2CC9F14668}">
      <dgm:prSet/>
      <dgm:spPr/>
      <dgm:t>
        <a:bodyPr/>
        <a:lstStyle/>
        <a:p>
          <a:endParaRPr lang="en-US"/>
        </a:p>
      </dgm:t>
    </dgm:pt>
    <dgm:pt modelId="{4851C97B-6A50-488F-BCDD-49453BB8EFF3}" type="sibTrans" cxnId="{33C384DA-2FCD-460A-8361-3E2CC9F14668}">
      <dgm:prSet/>
      <dgm:spPr/>
      <dgm:t>
        <a:bodyPr/>
        <a:lstStyle/>
        <a:p>
          <a:endParaRPr lang="en-US"/>
        </a:p>
      </dgm:t>
    </dgm:pt>
    <dgm:pt modelId="{0539EB1F-F2A4-4578-8938-6AF1D34E8B40}">
      <dgm:prSet custT="1"/>
      <dgm:spPr/>
      <dgm:t>
        <a:bodyPr/>
        <a:lstStyle/>
        <a:p>
          <a:r>
            <a:rPr lang="en-US" sz="2000" dirty="0"/>
            <a:t>Health &amp; Wellness</a:t>
          </a:r>
        </a:p>
      </dgm:t>
    </dgm:pt>
    <dgm:pt modelId="{CC4156A2-8823-4639-977D-361A45EDA022}" type="parTrans" cxnId="{36CFAF82-AA0A-439C-AFE8-96C0ADF99967}">
      <dgm:prSet/>
      <dgm:spPr/>
      <dgm:t>
        <a:bodyPr/>
        <a:lstStyle/>
        <a:p>
          <a:endParaRPr lang="en-US"/>
        </a:p>
      </dgm:t>
    </dgm:pt>
    <dgm:pt modelId="{9E9A5B11-431D-47C0-B45F-BB12D05FDCDF}" type="sibTrans" cxnId="{36CFAF82-AA0A-439C-AFE8-96C0ADF99967}">
      <dgm:prSet/>
      <dgm:spPr/>
      <dgm:t>
        <a:bodyPr/>
        <a:lstStyle/>
        <a:p>
          <a:endParaRPr lang="en-US"/>
        </a:p>
      </dgm:t>
    </dgm:pt>
    <dgm:pt modelId="{EE638CFA-35E7-474B-96B2-8952EB363B89}">
      <dgm:prSet custT="1"/>
      <dgm:spPr/>
      <dgm:t>
        <a:bodyPr/>
        <a:lstStyle/>
        <a:p>
          <a:r>
            <a:rPr lang="en-US" sz="2000" dirty="0"/>
            <a:t>Community Based</a:t>
          </a:r>
        </a:p>
      </dgm:t>
    </dgm:pt>
    <dgm:pt modelId="{6447C1D6-0259-4581-B8B3-D2CB4B16FB49}" type="parTrans" cxnId="{4B6533D1-A33E-4189-9B46-2BBE578028FF}">
      <dgm:prSet/>
      <dgm:spPr/>
      <dgm:t>
        <a:bodyPr/>
        <a:lstStyle/>
        <a:p>
          <a:endParaRPr lang="en-US"/>
        </a:p>
      </dgm:t>
    </dgm:pt>
    <dgm:pt modelId="{4A967501-F57C-4FF8-BF3F-99B5719C07EE}" type="sibTrans" cxnId="{4B6533D1-A33E-4189-9B46-2BBE578028FF}">
      <dgm:prSet/>
      <dgm:spPr/>
      <dgm:t>
        <a:bodyPr/>
        <a:lstStyle/>
        <a:p>
          <a:endParaRPr lang="en-US"/>
        </a:p>
      </dgm:t>
    </dgm:pt>
    <dgm:pt modelId="{3A083557-4A03-4BA3-9E2F-1FA3BEACBECB}">
      <dgm:prSet custT="1"/>
      <dgm:spPr/>
      <dgm:t>
        <a:bodyPr/>
        <a:lstStyle/>
        <a:p>
          <a:r>
            <a:rPr lang="en-US" sz="2000" dirty="0"/>
            <a:t>Retail</a:t>
          </a:r>
        </a:p>
        <a:p>
          <a:r>
            <a:rPr lang="en-US" sz="2000" dirty="0"/>
            <a:t>Establishments</a:t>
          </a:r>
        </a:p>
      </dgm:t>
    </dgm:pt>
    <dgm:pt modelId="{D63E6084-DEE0-4AFF-A093-287C3F3796EB}" type="parTrans" cxnId="{947A4AB1-039B-49B7-A862-F3BDCC3B6BFC}">
      <dgm:prSet/>
      <dgm:spPr/>
      <dgm:t>
        <a:bodyPr/>
        <a:lstStyle/>
        <a:p>
          <a:endParaRPr lang="en-US"/>
        </a:p>
      </dgm:t>
    </dgm:pt>
    <dgm:pt modelId="{AD8ED0AD-8A2C-4464-8CB8-0E17830AA870}" type="sibTrans" cxnId="{947A4AB1-039B-49B7-A862-F3BDCC3B6BFC}">
      <dgm:prSet/>
      <dgm:spPr/>
      <dgm:t>
        <a:bodyPr/>
        <a:lstStyle/>
        <a:p>
          <a:endParaRPr lang="en-US"/>
        </a:p>
      </dgm:t>
    </dgm:pt>
    <dgm:pt modelId="{9EF91AA4-86A8-4964-A7C4-C35F28AF965A}" type="pres">
      <dgm:prSet presAssocID="{49289D68-2540-4B11-80ED-1ECDD08A8DD0}" presName="diagram" presStyleCnt="0">
        <dgm:presLayoutVars>
          <dgm:dir/>
          <dgm:resizeHandles val="exact"/>
        </dgm:presLayoutVars>
      </dgm:prSet>
      <dgm:spPr/>
    </dgm:pt>
    <dgm:pt modelId="{FDCD12DA-AC5F-43A0-A714-881B7395BC0E}" type="pres">
      <dgm:prSet presAssocID="{4C203147-3AEB-4F0E-90B5-4066101C9158}" presName="node" presStyleLbl="node1" presStyleIdx="0" presStyleCnt="9" custLinFactNeighborY="4238">
        <dgm:presLayoutVars>
          <dgm:bulletEnabled val="1"/>
        </dgm:presLayoutVars>
      </dgm:prSet>
      <dgm:spPr/>
    </dgm:pt>
    <dgm:pt modelId="{8C11E564-4681-4E4D-95BD-D6382DEC084A}" type="pres">
      <dgm:prSet presAssocID="{9211DF91-B305-4C4F-85AE-F596962C3607}" presName="sibTrans" presStyleCnt="0"/>
      <dgm:spPr/>
    </dgm:pt>
    <dgm:pt modelId="{9C9C8E85-0F9C-496F-B5D6-FDDF234D4067}" type="pres">
      <dgm:prSet presAssocID="{A0820F07-1D78-4B69-9780-F78D41C076D7}" presName="node" presStyleLbl="node1" presStyleIdx="1" presStyleCnt="9">
        <dgm:presLayoutVars>
          <dgm:bulletEnabled val="1"/>
        </dgm:presLayoutVars>
      </dgm:prSet>
      <dgm:spPr/>
    </dgm:pt>
    <dgm:pt modelId="{CD88761C-F27E-4C78-B5EA-07CB50261252}" type="pres">
      <dgm:prSet presAssocID="{EAA26F37-4612-43BF-ACBF-C43E989EAD82}" presName="sibTrans" presStyleCnt="0"/>
      <dgm:spPr/>
    </dgm:pt>
    <dgm:pt modelId="{1AA3E016-18FC-42CC-A3D0-D7AE25044206}" type="pres">
      <dgm:prSet presAssocID="{787DC8EC-01A6-4A2B-BE04-040F3D1AF081}" presName="node" presStyleLbl="node1" presStyleIdx="2" presStyleCnt="9">
        <dgm:presLayoutVars>
          <dgm:bulletEnabled val="1"/>
        </dgm:presLayoutVars>
      </dgm:prSet>
      <dgm:spPr/>
    </dgm:pt>
    <dgm:pt modelId="{DFDE1E4C-AD9F-45E1-909C-57FFAD022E04}" type="pres">
      <dgm:prSet presAssocID="{CB2C798C-5A33-4BB9-BD42-4CD4C69FA980}" presName="sibTrans" presStyleCnt="0"/>
      <dgm:spPr/>
    </dgm:pt>
    <dgm:pt modelId="{A2D6A430-1BC9-4250-B9B8-B20137E01FFD}" type="pres">
      <dgm:prSet presAssocID="{069AC79E-5D12-443E-B25C-2D1EC2BEBA34}" presName="node" presStyleLbl="node1" presStyleIdx="3" presStyleCnt="9">
        <dgm:presLayoutVars>
          <dgm:bulletEnabled val="1"/>
        </dgm:presLayoutVars>
      </dgm:prSet>
      <dgm:spPr/>
    </dgm:pt>
    <dgm:pt modelId="{266E54EE-1023-4DC3-B13A-E126D28E46D5}" type="pres">
      <dgm:prSet presAssocID="{335BB6CC-DBC7-4429-A864-5B219FDBAFDB}" presName="sibTrans" presStyleCnt="0"/>
      <dgm:spPr/>
    </dgm:pt>
    <dgm:pt modelId="{AF578C28-85AC-499D-9E50-FCEA5DABCCDB}" type="pres">
      <dgm:prSet presAssocID="{7E391694-A0A1-407D-B376-F070FBACB516}" presName="node" presStyleLbl="node1" presStyleIdx="4" presStyleCnt="9">
        <dgm:presLayoutVars>
          <dgm:bulletEnabled val="1"/>
        </dgm:presLayoutVars>
      </dgm:prSet>
      <dgm:spPr/>
    </dgm:pt>
    <dgm:pt modelId="{E5653A82-48AD-40B5-9234-8FBAB5B82834}" type="pres">
      <dgm:prSet presAssocID="{76C56D33-898C-4E81-9809-8E5F6CE90BB7}" presName="sibTrans" presStyleCnt="0"/>
      <dgm:spPr/>
    </dgm:pt>
    <dgm:pt modelId="{FE6052B7-E3B9-4376-8491-D26C4952C2D9}" type="pres">
      <dgm:prSet presAssocID="{32710CD0-D0D8-4090-97A8-156F71692DE7}" presName="node" presStyleLbl="node1" presStyleIdx="5" presStyleCnt="9">
        <dgm:presLayoutVars>
          <dgm:bulletEnabled val="1"/>
        </dgm:presLayoutVars>
      </dgm:prSet>
      <dgm:spPr/>
    </dgm:pt>
    <dgm:pt modelId="{81991FB3-C930-4BCE-9367-190673C3F654}" type="pres">
      <dgm:prSet presAssocID="{4851C97B-6A50-488F-BCDD-49453BB8EFF3}" presName="sibTrans" presStyleCnt="0"/>
      <dgm:spPr/>
    </dgm:pt>
    <dgm:pt modelId="{39682779-4A08-4F46-9027-1FB704A02EE7}" type="pres">
      <dgm:prSet presAssocID="{0539EB1F-F2A4-4578-8938-6AF1D34E8B40}" presName="node" presStyleLbl="node1" presStyleIdx="6" presStyleCnt="9">
        <dgm:presLayoutVars>
          <dgm:bulletEnabled val="1"/>
        </dgm:presLayoutVars>
      </dgm:prSet>
      <dgm:spPr/>
    </dgm:pt>
    <dgm:pt modelId="{DE5D11F4-3DBA-4549-9460-782C6B4920F7}" type="pres">
      <dgm:prSet presAssocID="{9E9A5B11-431D-47C0-B45F-BB12D05FDCDF}" presName="sibTrans" presStyleCnt="0"/>
      <dgm:spPr/>
    </dgm:pt>
    <dgm:pt modelId="{9204CD11-4795-4236-A045-BBADD997DF84}" type="pres">
      <dgm:prSet presAssocID="{EE638CFA-35E7-474B-96B2-8952EB363B89}" presName="node" presStyleLbl="node1" presStyleIdx="7" presStyleCnt="9">
        <dgm:presLayoutVars>
          <dgm:bulletEnabled val="1"/>
        </dgm:presLayoutVars>
      </dgm:prSet>
      <dgm:spPr/>
    </dgm:pt>
    <dgm:pt modelId="{8B23C5EE-6244-41DE-A1C0-E930709901D9}" type="pres">
      <dgm:prSet presAssocID="{4A967501-F57C-4FF8-BF3F-99B5719C07EE}" presName="sibTrans" presStyleCnt="0"/>
      <dgm:spPr/>
    </dgm:pt>
    <dgm:pt modelId="{0DAC2E60-2A9C-467D-BC2A-62FDD61A2273}" type="pres">
      <dgm:prSet presAssocID="{3A083557-4A03-4BA3-9E2F-1FA3BEACBECB}" presName="node" presStyleLbl="node1" presStyleIdx="8" presStyleCnt="9">
        <dgm:presLayoutVars>
          <dgm:bulletEnabled val="1"/>
        </dgm:presLayoutVars>
      </dgm:prSet>
      <dgm:spPr/>
    </dgm:pt>
  </dgm:ptLst>
  <dgm:cxnLst>
    <dgm:cxn modelId="{52C66704-A351-45BE-9A1C-7751F75F2912}" type="presOf" srcId="{069AC79E-5D12-443E-B25C-2D1EC2BEBA34}" destId="{A2D6A430-1BC9-4250-B9B8-B20137E01FFD}" srcOrd="0" destOrd="0" presId="urn:microsoft.com/office/officeart/2005/8/layout/default"/>
    <dgm:cxn modelId="{B2FB0D07-33FE-4696-B32B-AAEB8840B25F}" type="presOf" srcId="{7E391694-A0A1-407D-B376-F070FBACB516}" destId="{AF578C28-85AC-499D-9E50-FCEA5DABCCDB}" srcOrd="0" destOrd="0" presId="urn:microsoft.com/office/officeart/2005/8/layout/default"/>
    <dgm:cxn modelId="{E6BF3F0F-4C33-4519-B2A5-0A2F19DB4ADD}" type="presOf" srcId="{787DC8EC-01A6-4A2B-BE04-040F3D1AF081}" destId="{1AA3E016-18FC-42CC-A3D0-D7AE25044206}" srcOrd="0" destOrd="0" presId="urn:microsoft.com/office/officeart/2005/8/layout/default"/>
    <dgm:cxn modelId="{0D93F213-B68E-46B7-A700-A9FD4836C4C8}" srcId="{49289D68-2540-4B11-80ED-1ECDD08A8DD0}" destId="{4C203147-3AEB-4F0E-90B5-4066101C9158}" srcOrd="0" destOrd="0" parTransId="{51B34720-76F8-4F98-8F3E-55DB8A72FBFE}" sibTransId="{9211DF91-B305-4C4F-85AE-F596962C3607}"/>
    <dgm:cxn modelId="{25C0931C-C0E5-4A72-A8CC-EA52F7B02D07}" type="presOf" srcId="{A0820F07-1D78-4B69-9780-F78D41C076D7}" destId="{9C9C8E85-0F9C-496F-B5D6-FDDF234D4067}" srcOrd="0" destOrd="0" presId="urn:microsoft.com/office/officeart/2005/8/layout/default"/>
    <dgm:cxn modelId="{E077A122-7CFE-4103-A201-25DDCC16F32E}" type="presOf" srcId="{4C203147-3AEB-4F0E-90B5-4066101C9158}" destId="{FDCD12DA-AC5F-43A0-A714-881B7395BC0E}" srcOrd="0" destOrd="0" presId="urn:microsoft.com/office/officeart/2005/8/layout/default"/>
    <dgm:cxn modelId="{104B093A-A954-4986-BB68-134001699397}" srcId="{49289D68-2540-4B11-80ED-1ECDD08A8DD0}" destId="{787DC8EC-01A6-4A2B-BE04-040F3D1AF081}" srcOrd="2" destOrd="0" parTransId="{FBEA836D-89FD-4952-A6DC-D314737578DF}" sibTransId="{CB2C798C-5A33-4BB9-BD42-4CD4C69FA980}"/>
    <dgm:cxn modelId="{3F2E8A58-1513-4605-88E5-5FE106E3E6C3}" type="presOf" srcId="{0539EB1F-F2A4-4578-8938-6AF1D34E8B40}" destId="{39682779-4A08-4F46-9027-1FB704A02EE7}" srcOrd="0" destOrd="0" presId="urn:microsoft.com/office/officeart/2005/8/layout/default"/>
    <dgm:cxn modelId="{0D361D5F-A876-4E47-AF0C-073A1513FBE6}" type="presOf" srcId="{3A083557-4A03-4BA3-9E2F-1FA3BEACBECB}" destId="{0DAC2E60-2A9C-467D-BC2A-62FDD61A2273}" srcOrd="0" destOrd="0" presId="urn:microsoft.com/office/officeart/2005/8/layout/default"/>
    <dgm:cxn modelId="{ACE98E79-E873-45F6-8F31-E6C6B0AF0BB8}" srcId="{49289D68-2540-4B11-80ED-1ECDD08A8DD0}" destId="{7E391694-A0A1-407D-B376-F070FBACB516}" srcOrd="4" destOrd="0" parTransId="{15D91920-A4D7-4776-AE67-DA2538076084}" sibTransId="{76C56D33-898C-4E81-9809-8E5F6CE90BB7}"/>
    <dgm:cxn modelId="{1DC4577B-3BAE-4D59-9DAB-A950D6463EAD}" type="presOf" srcId="{EE638CFA-35E7-474B-96B2-8952EB363B89}" destId="{9204CD11-4795-4236-A045-BBADD997DF84}" srcOrd="0" destOrd="0" presId="urn:microsoft.com/office/officeart/2005/8/layout/default"/>
    <dgm:cxn modelId="{36CFAF82-AA0A-439C-AFE8-96C0ADF99967}" srcId="{49289D68-2540-4B11-80ED-1ECDD08A8DD0}" destId="{0539EB1F-F2A4-4578-8938-6AF1D34E8B40}" srcOrd="6" destOrd="0" parTransId="{CC4156A2-8823-4639-977D-361A45EDA022}" sibTransId="{9E9A5B11-431D-47C0-B45F-BB12D05FDCDF}"/>
    <dgm:cxn modelId="{81B55E8E-77F4-4839-8838-8AA1EE2050AA}" type="presOf" srcId="{32710CD0-D0D8-4090-97A8-156F71692DE7}" destId="{FE6052B7-E3B9-4376-8491-D26C4952C2D9}" srcOrd="0" destOrd="0" presId="urn:microsoft.com/office/officeart/2005/8/layout/default"/>
    <dgm:cxn modelId="{FAE05B97-9E8F-45B3-9D2F-0835BD8D71D8}" srcId="{49289D68-2540-4B11-80ED-1ECDD08A8DD0}" destId="{069AC79E-5D12-443E-B25C-2D1EC2BEBA34}" srcOrd="3" destOrd="0" parTransId="{17DDD627-9DBB-432D-B266-740B945FE8B9}" sibTransId="{335BB6CC-DBC7-4429-A864-5B219FDBAFDB}"/>
    <dgm:cxn modelId="{1AF2D9A3-EF96-4EB5-8C37-5F76BCB14626}" srcId="{49289D68-2540-4B11-80ED-1ECDD08A8DD0}" destId="{A0820F07-1D78-4B69-9780-F78D41C076D7}" srcOrd="1" destOrd="0" parTransId="{212AB0A3-219C-4EF7-A61E-39D46F02C1CC}" sibTransId="{EAA26F37-4612-43BF-ACBF-C43E989EAD82}"/>
    <dgm:cxn modelId="{B493B0A6-B329-4745-A118-B644EEB28C15}" type="presOf" srcId="{49289D68-2540-4B11-80ED-1ECDD08A8DD0}" destId="{9EF91AA4-86A8-4964-A7C4-C35F28AF965A}" srcOrd="0" destOrd="0" presId="urn:microsoft.com/office/officeart/2005/8/layout/default"/>
    <dgm:cxn modelId="{947A4AB1-039B-49B7-A862-F3BDCC3B6BFC}" srcId="{49289D68-2540-4B11-80ED-1ECDD08A8DD0}" destId="{3A083557-4A03-4BA3-9E2F-1FA3BEACBECB}" srcOrd="8" destOrd="0" parTransId="{D63E6084-DEE0-4AFF-A093-287C3F3796EB}" sibTransId="{AD8ED0AD-8A2C-4464-8CB8-0E17830AA870}"/>
    <dgm:cxn modelId="{4B6533D1-A33E-4189-9B46-2BBE578028FF}" srcId="{49289D68-2540-4B11-80ED-1ECDD08A8DD0}" destId="{EE638CFA-35E7-474B-96B2-8952EB363B89}" srcOrd="7" destOrd="0" parTransId="{6447C1D6-0259-4581-B8B3-D2CB4B16FB49}" sibTransId="{4A967501-F57C-4FF8-BF3F-99B5719C07EE}"/>
    <dgm:cxn modelId="{33C384DA-2FCD-460A-8361-3E2CC9F14668}" srcId="{49289D68-2540-4B11-80ED-1ECDD08A8DD0}" destId="{32710CD0-D0D8-4090-97A8-156F71692DE7}" srcOrd="5" destOrd="0" parTransId="{8E372C6B-05CD-4F44-87BF-C1D03EE43C3B}" sibTransId="{4851C97B-6A50-488F-BCDD-49453BB8EFF3}"/>
    <dgm:cxn modelId="{284EC723-D101-45E7-BD02-8807D46428E6}" type="presParOf" srcId="{9EF91AA4-86A8-4964-A7C4-C35F28AF965A}" destId="{FDCD12DA-AC5F-43A0-A714-881B7395BC0E}" srcOrd="0" destOrd="0" presId="urn:microsoft.com/office/officeart/2005/8/layout/default"/>
    <dgm:cxn modelId="{DF585D25-A995-46BC-88B4-1CBFAA2EEDD5}" type="presParOf" srcId="{9EF91AA4-86A8-4964-A7C4-C35F28AF965A}" destId="{8C11E564-4681-4E4D-95BD-D6382DEC084A}" srcOrd="1" destOrd="0" presId="urn:microsoft.com/office/officeart/2005/8/layout/default"/>
    <dgm:cxn modelId="{22C403A0-3D24-4E6E-87C9-5796185AC14A}" type="presParOf" srcId="{9EF91AA4-86A8-4964-A7C4-C35F28AF965A}" destId="{9C9C8E85-0F9C-496F-B5D6-FDDF234D4067}" srcOrd="2" destOrd="0" presId="urn:microsoft.com/office/officeart/2005/8/layout/default"/>
    <dgm:cxn modelId="{AB2CC324-9DBC-4E69-997B-263F30334140}" type="presParOf" srcId="{9EF91AA4-86A8-4964-A7C4-C35F28AF965A}" destId="{CD88761C-F27E-4C78-B5EA-07CB50261252}" srcOrd="3" destOrd="0" presId="urn:microsoft.com/office/officeart/2005/8/layout/default"/>
    <dgm:cxn modelId="{5D4B3693-01C3-48B8-9445-449C8641FF32}" type="presParOf" srcId="{9EF91AA4-86A8-4964-A7C4-C35F28AF965A}" destId="{1AA3E016-18FC-42CC-A3D0-D7AE25044206}" srcOrd="4" destOrd="0" presId="urn:microsoft.com/office/officeart/2005/8/layout/default"/>
    <dgm:cxn modelId="{9B27E4DF-D37F-4AB1-A773-1BA577D63494}" type="presParOf" srcId="{9EF91AA4-86A8-4964-A7C4-C35F28AF965A}" destId="{DFDE1E4C-AD9F-45E1-909C-57FFAD022E04}" srcOrd="5" destOrd="0" presId="urn:microsoft.com/office/officeart/2005/8/layout/default"/>
    <dgm:cxn modelId="{B3912D30-EE4C-4A48-BEE2-96B7FA573D24}" type="presParOf" srcId="{9EF91AA4-86A8-4964-A7C4-C35F28AF965A}" destId="{A2D6A430-1BC9-4250-B9B8-B20137E01FFD}" srcOrd="6" destOrd="0" presId="urn:microsoft.com/office/officeart/2005/8/layout/default"/>
    <dgm:cxn modelId="{071B1A38-4810-48BF-9783-467B8F0472DC}" type="presParOf" srcId="{9EF91AA4-86A8-4964-A7C4-C35F28AF965A}" destId="{266E54EE-1023-4DC3-B13A-E126D28E46D5}" srcOrd="7" destOrd="0" presId="urn:microsoft.com/office/officeart/2005/8/layout/default"/>
    <dgm:cxn modelId="{F64D7FDD-9A59-479F-8A80-C9D9A1A492CB}" type="presParOf" srcId="{9EF91AA4-86A8-4964-A7C4-C35F28AF965A}" destId="{AF578C28-85AC-499D-9E50-FCEA5DABCCDB}" srcOrd="8" destOrd="0" presId="urn:microsoft.com/office/officeart/2005/8/layout/default"/>
    <dgm:cxn modelId="{E89776D6-D10B-4C79-B900-C907432A99F9}" type="presParOf" srcId="{9EF91AA4-86A8-4964-A7C4-C35F28AF965A}" destId="{E5653A82-48AD-40B5-9234-8FBAB5B82834}" srcOrd="9" destOrd="0" presId="urn:microsoft.com/office/officeart/2005/8/layout/default"/>
    <dgm:cxn modelId="{6D24E4AD-C5B0-4246-80ED-7131C58CF55B}" type="presParOf" srcId="{9EF91AA4-86A8-4964-A7C4-C35F28AF965A}" destId="{FE6052B7-E3B9-4376-8491-D26C4952C2D9}" srcOrd="10" destOrd="0" presId="urn:microsoft.com/office/officeart/2005/8/layout/default"/>
    <dgm:cxn modelId="{DCDB4398-9E5A-40F1-BF03-2DB5A67658F4}" type="presParOf" srcId="{9EF91AA4-86A8-4964-A7C4-C35F28AF965A}" destId="{81991FB3-C930-4BCE-9367-190673C3F654}" srcOrd="11" destOrd="0" presId="urn:microsoft.com/office/officeart/2005/8/layout/default"/>
    <dgm:cxn modelId="{44B50A01-57F8-4097-AA6C-CC7B1A3B1BD3}" type="presParOf" srcId="{9EF91AA4-86A8-4964-A7C4-C35F28AF965A}" destId="{39682779-4A08-4F46-9027-1FB704A02EE7}" srcOrd="12" destOrd="0" presId="urn:microsoft.com/office/officeart/2005/8/layout/default"/>
    <dgm:cxn modelId="{C1C15A65-13A3-432B-8F8B-94C697C2930F}" type="presParOf" srcId="{9EF91AA4-86A8-4964-A7C4-C35F28AF965A}" destId="{DE5D11F4-3DBA-4549-9460-782C6B4920F7}" srcOrd="13" destOrd="0" presId="urn:microsoft.com/office/officeart/2005/8/layout/default"/>
    <dgm:cxn modelId="{8810762C-8E5F-4C65-82AB-F4C952446482}" type="presParOf" srcId="{9EF91AA4-86A8-4964-A7C4-C35F28AF965A}" destId="{9204CD11-4795-4236-A045-BBADD997DF84}" srcOrd="14" destOrd="0" presId="urn:microsoft.com/office/officeart/2005/8/layout/default"/>
    <dgm:cxn modelId="{DF3B1B93-691C-43B9-A269-817510980892}" type="presParOf" srcId="{9EF91AA4-86A8-4964-A7C4-C35F28AF965A}" destId="{8B23C5EE-6244-41DE-A1C0-E930709901D9}" srcOrd="15" destOrd="0" presId="urn:microsoft.com/office/officeart/2005/8/layout/default"/>
    <dgm:cxn modelId="{DA622F30-451E-43C8-A35E-2203FBC77F69}" type="presParOf" srcId="{9EF91AA4-86A8-4964-A7C4-C35F28AF965A}" destId="{0DAC2E60-2A9C-467D-BC2A-62FDD61A2273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3D80DB1-A81E-48CB-A431-C7531B12590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816385E-3DA9-44EB-85FF-E1F64C16D79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Assist with finding and accessing resources</a:t>
          </a:r>
        </a:p>
      </dgm:t>
    </dgm:pt>
    <dgm:pt modelId="{2233E14A-036D-4EF3-BE5F-63D5269B7E0E}" type="parTrans" cxnId="{29E5C9AA-99CE-4163-9A4F-ADA2A5CA872B}">
      <dgm:prSet/>
      <dgm:spPr/>
      <dgm:t>
        <a:bodyPr/>
        <a:lstStyle/>
        <a:p>
          <a:endParaRPr lang="en-US"/>
        </a:p>
      </dgm:t>
    </dgm:pt>
    <dgm:pt modelId="{7D1C89C1-8516-4429-8288-2FEE2B14C756}" type="sibTrans" cxnId="{29E5C9AA-99CE-4163-9A4F-ADA2A5CA872B}">
      <dgm:prSet/>
      <dgm:spPr/>
      <dgm:t>
        <a:bodyPr/>
        <a:lstStyle/>
        <a:p>
          <a:endParaRPr lang="en-US"/>
        </a:p>
      </dgm:t>
    </dgm:pt>
    <dgm:pt modelId="{0A5A1E83-C245-4E72-8210-75238142540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Identify and arrange accommodations</a:t>
          </a:r>
        </a:p>
      </dgm:t>
    </dgm:pt>
    <dgm:pt modelId="{D3FBC226-C330-4302-B73D-420710475A04}" type="parTrans" cxnId="{FA7CAA78-E139-4362-A980-87667ED6F76C}">
      <dgm:prSet/>
      <dgm:spPr/>
      <dgm:t>
        <a:bodyPr/>
        <a:lstStyle/>
        <a:p>
          <a:endParaRPr lang="en-US"/>
        </a:p>
      </dgm:t>
    </dgm:pt>
    <dgm:pt modelId="{B108D40C-0298-423D-BD01-CEA03EE8CB2F}" type="sibTrans" cxnId="{FA7CAA78-E139-4362-A980-87667ED6F76C}">
      <dgm:prSet/>
      <dgm:spPr/>
      <dgm:t>
        <a:bodyPr/>
        <a:lstStyle/>
        <a:p>
          <a:endParaRPr lang="en-US"/>
        </a:p>
      </dgm:t>
    </dgm:pt>
    <dgm:pt modelId="{BABBAD74-4AC2-4172-91A0-6F423240143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Placement support resources</a:t>
          </a:r>
        </a:p>
      </dgm:t>
    </dgm:pt>
    <dgm:pt modelId="{BDCA1C5C-6F4A-4CE3-9A9C-C83BD9A337E2}" type="parTrans" cxnId="{9431DB21-9FEB-4214-AC97-0FFF48BCFE72}">
      <dgm:prSet/>
      <dgm:spPr/>
      <dgm:t>
        <a:bodyPr/>
        <a:lstStyle/>
        <a:p>
          <a:endParaRPr lang="en-US"/>
        </a:p>
      </dgm:t>
    </dgm:pt>
    <dgm:pt modelId="{82E3C7FC-A931-4F33-97FB-E32EB82ECD18}" type="sibTrans" cxnId="{9431DB21-9FEB-4214-AC97-0FFF48BCFE72}">
      <dgm:prSet/>
      <dgm:spPr/>
      <dgm:t>
        <a:bodyPr/>
        <a:lstStyle/>
        <a:p>
          <a:endParaRPr lang="en-US"/>
        </a:p>
      </dgm:t>
    </dgm:pt>
    <dgm:pt modelId="{E1D7F234-7855-4CB8-84AC-05E9CB804D0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Recognize and facilitate  natural supports</a:t>
          </a:r>
        </a:p>
      </dgm:t>
    </dgm:pt>
    <dgm:pt modelId="{126C484F-7C6A-43F8-A0B1-A727C84590BA}" type="parTrans" cxnId="{EEFD0443-8B2F-4C59-8556-6E9DD9171F82}">
      <dgm:prSet/>
      <dgm:spPr/>
      <dgm:t>
        <a:bodyPr/>
        <a:lstStyle/>
        <a:p>
          <a:endParaRPr lang="en-US"/>
        </a:p>
      </dgm:t>
    </dgm:pt>
    <dgm:pt modelId="{1403A07D-E74B-46A8-BF16-4C8BE083EE34}" type="sibTrans" cxnId="{EEFD0443-8B2F-4C59-8556-6E9DD9171F82}">
      <dgm:prSet/>
      <dgm:spPr/>
      <dgm:t>
        <a:bodyPr/>
        <a:lstStyle/>
        <a:p>
          <a:endParaRPr lang="en-US"/>
        </a:p>
      </dgm:t>
    </dgm:pt>
    <dgm:pt modelId="{B66746DD-CE1B-445D-81C5-3ACEB895D7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Fading supports &amp; social inclusion</a:t>
          </a:r>
        </a:p>
      </dgm:t>
    </dgm:pt>
    <dgm:pt modelId="{70191D38-F911-4CE7-869C-E460818A213B}" type="parTrans" cxnId="{C83A4C82-2EDB-47C6-AF7B-11F53CAFDE58}">
      <dgm:prSet/>
      <dgm:spPr/>
      <dgm:t>
        <a:bodyPr/>
        <a:lstStyle/>
        <a:p>
          <a:endParaRPr lang="en-US"/>
        </a:p>
      </dgm:t>
    </dgm:pt>
    <dgm:pt modelId="{33E7B865-E2E5-4039-9410-F5F9B80D454D}" type="sibTrans" cxnId="{C83A4C82-2EDB-47C6-AF7B-11F53CAFDE58}">
      <dgm:prSet/>
      <dgm:spPr/>
      <dgm:t>
        <a:bodyPr/>
        <a:lstStyle/>
        <a:p>
          <a:endParaRPr lang="en-US"/>
        </a:p>
      </dgm:t>
    </dgm:pt>
    <dgm:pt modelId="{CC270FDA-13FA-4196-8790-CC2357647CA9}" type="pres">
      <dgm:prSet presAssocID="{B3D80DB1-A81E-48CB-A431-C7531B125904}" presName="root" presStyleCnt="0">
        <dgm:presLayoutVars>
          <dgm:dir/>
          <dgm:resizeHandles val="exact"/>
        </dgm:presLayoutVars>
      </dgm:prSet>
      <dgm:spPr/>
    </dgm:pt>
    <dgm:pt modelId="{90D8D822-BE69-409A-AAE1-A7320DDDF0B5}" type="pres">
      <dgm:prSet presAssocID="{B816385E-3DA9-44EB-85FF-E1F64C16D797}" presName="compNode" presStyleCnt="0"/>
      <dgm:spPr/>
    </dgm:pt>
    <dgm:pt modelId="{3425F1A7-27FB-4458-AE9E-A53C2C1ED920}" type="pres">
      <dgm:prSet presAssocID="{B816385E-3DA9-44EB-85FF-E1F64C16D797}" presName="bgRect" presStyleLbl="bgShp" presStyleIdx="0" presStyleCnt="5"/>
      <dgm:spPr/>
    </dgm:pt>
    <dgm:pt modelId="{694A1B42-A479-4954-8521-E01EA96667F4}" type="pres">
      <dgm:prSet presAssocID="{B816385E-3DA9-44EB-85FF-E1F64C16D79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DAB63453-7170-4626-A033-6E8A89B0668C}" type="pres">
      <dgm:prSet presAssocID="{B816385E-3DA9-44EB-85FF-E1F64C16D797}" presName="spaceRect" presStyleCnt="0"/>
      <dgm:spPr/>
    </dgm:pt>
    <dgm:pt modelId="{64AE3FC8-A511-48C3-AC47-FCE61526C9C2}" type="pres">
      <dgm:prSet presAssocID="{B816385E-3DA9-44EB-85FF-E1F64C16D797}" presName="parTx" presStyleLbl="revTx" presStyleIdx="0" presStyleCnt="5">
        <dgm:presLayoutVars>
          <dgm:chMax val="0"/>
          <dgm:chPref val="0"/>
        </dgm:presLayoutVars>
      </dgm:prSet>
      <dgm:spPr/>
    </dgm:pt>
    <dgm:pt modelId="{7105855F-0BF3-4480-AD5E-8B4EE6EF6537}" type="pres">
      <dgm:prSet presAssocID="{7D1C89C1-8516-4429-8288-2FEE2B14C756}" presName="sibTrans" presStyleCnt="0"/>
      <dgm:spPr/>
    </dgm:pt>
    <dgm:pt modelId="{0E6C384F-8C73-44F8-9BCD-FA85C2C89B0B}" type="pres">
      <dgm:prSet presAssocID="{0A5A1E83-C245-4E72-8210-75238142540A}" presName="compNode" presStyleCnt="0"/>
      <dgm:spPr/>
    </dgm:pt>
    <dgm:pt modelId="{B45D55C9-4D8E-4261-B903-2A8766793D44}" type="pres">
      <dgm:prSet presAssocID="{0A5A1E83-C245-4E72-8210-75238142540A}" presName="bgRect" presStyleLbl="bgShp" presStyleIdx="1" presStyleCnt="5"/>
      <dgm:spPr/>
    </dgm:pt>
    <dgm:pt modelId="{70D9C67E-E926-4715-A5CB-23A49BE26FDA}" type="pres">
      <dgm:prSet presAssocID="{0A5A1E83-C245-4E72-8210-75238142540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7F38BB9F-F072-4A48-9A47-6010BF389E84}" type="pres">
      <dgm:prSet presAssocID="{0A5A1E83-C245-4E72-8210-75238142540A}" presName="spaceRect" presStyleCnt="0"/>
      <dgm:spPr/>
    </dgm:pt>
    <dgm:pt modelId="{6CBBD985-2627-4FCE-85E9-A842CA5D0FC5}" type="pres">
      <dgm:prSet presAssocID="{0A5A1E83-C245-4E72-8210-75238142540A}" presName="parTx" presStyleLbl="revTx" presStyleIdx="1" presStyleCnt="5">
        <dgm:presLayoutVars>
          <dgm:chMax val="0"/>
          <dgm:chPref val="0"/>
        </dgm:presLayoutVars>
      </dgm:prSet>
      <dgm:spPr/>
    </dgm:pt>
    <dgm:pt modelId="{B45E1DA4-4F43-4B37-89B2-8F6719709B36}" type="pres">
      <dgm:prSet presAssocID="{B108D40C-0298-423D-BD01-CEA03EE8CB2F}" presName="sibTrans" presStyleCnt="0"/>
      <dgm:spPr/>
    </dgm:pt>
    <dgm:pt modelId="{0F5C6380-29FE-45F3-B671-DF908CBFB0A8}" type="pres">
      <dgm:prSet presAssocID="{BABBAD74-4AC2-4172-91A0-6F423240143A}" presName="compNode" presStyleCnt="0"/>
      <dgm:spPr/>
    </dgm:pt>
    <dgm:pt modelId="{461C98F6-67C0-44A9-AE9B-1D6A9F87C52E}" type="pres">
      <dgm:prSet presAssocID="{BABBAD74-4AC2-4172-91A0-6F423240143A}" presName="bgRect" presStyleLbl="bgShp" presStyleIdx="2" presStyleCnt="5" custLinFactNeighborY="-6765"/>
      <dgm:spPr/>
    </dgm:pt>
    <dgm:pt modelId="{3B7D2D0C-4C82-4231-B412-037A39089A38}" type="pres">
      <dgm:prSet presAssocID="{BABBAD74-4AC2-4172-91A0-6F423240143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41E7EB86-066A-4FA3-A739-2C4A0AD5B11E}" type="pres">
      <dgm:prSet presAssocID="{BABBAD74-4AC2-4172-91A0-6F423240143A}" presName="spaceRect" presStyleCnt="0"/>
      <dgm:spPr/>
    </dgm:pt>
    <dgm:pt modelId="{5F9C9D2A-2616-4D22-84ED-88B6B1D2EDE8}" type="pres">
      <dgm:prSet presAssocID="{BABBAD74-4AC2-4172-91A0-6F423240143A}" presName="parTx" presStyleLbl="revTx" presStyleIdx="2" presStyleCnt="5">
        <dgm:presLayoutVars>
          <dgm:chMax val="0"/>
          <dgm:chPref val="0"/>
        </dgm:presLayoutVars>
      </dgm:prSet>
      <dgm:spPr/>
    </dgm:pt>
    <dgm:pt modelId="{66A572C5-6C16-4AFF-A011-CB4C28B1A2B2}" type="pres">
      <dgm:prSet presAssocID="{82E3C7FC-A931-4F33-97FB-E32EB82ECD18}" presName="sibTrans" presStyleCnt="0"/>
      <dgm:spPr/>
    </dgm:pt>
    <dgm:pt modelId="{93CD1347-7DE2-4C76-ABD3-08FCE3B93173}" type="pres">
      <dgm:prSet presAssocID="{E1D7F234-7855-4CB8-84AC-05E9CB804D02}" presName="compNode" presStyleCnt="0"/>
      <dgm:spPr/>
    </dgm:pt>
    <dgm:pt modelId="{06C7993E-6A40-49B3-8FAB-6E87FA79A4AF}" type="pres">
      <dgm:prSet presAssocID="{E1D7F234-7855-4CB8-84AC-05E9CB804D02}" presName="bgRect" presStyleLbl="bgShp" presStyleIdx="3" presStyleCnt="5"/>
      <dgm:spPr/>
    </dgm:pt>
    <dgm:pt modelId="{20EED158-093B-49D5-A35F-3CFE161EAD54}" type="pres">
      <dgm:prSet presAssocID="{E1D7F234-7855-4CB8-84AC-05E9CB804D0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510B487F-4D51-4890-8CDD-56FF0117BC2F}" type="pres">
      <dgm:prSet presAssocID="{E1D7F234-7855-4CB8-84AC-05E9CB804D02}" presName="spaceRect" presStyleCnt="0"/>
      <dgm:spPr/>
    </dgm:pt>
    <dgm:pt modelId="{395BDA4C-2687-4A42-BB33-57BBD25C7F70}" type="pres">
      <dgm:prSet presAssocID="{E1D7F234-7855-4CB8-84AC-05E9CB804D02}" presName="parTx" presStyleLbl="revTx" presStyleIdx="3" presStyleCnt="5">
        <dgm:presLayoutVars>
          <dgm:chMax val="0"/>
          <dgm:chPref val="0"/>
        </dgm:presLayoutVars>
      </dgm:prSet>
      <dgm:spPr/>
    </dgm:pt>
    <dgm:pt modelId="{9F7DEBDA-D08B-407B-8C4C-AB6F28469E60}" type="pres">
      <dgm:prSet presAssocID="{1403A07D-E74B-46A8-BF16-4C8BE083EE34}" presName="sibTrans" presStyleCnt="0"/>
      <dgm:spPr/>
    </dgm:pt>
    <dgm:pt modelId="{B733B8C5-542D-4819-8563-0C43AE611440}" type="pres">
      <dgm:prSet presAssocID="{B66746DD-CE1B-445D-81C5-3ACEB895D7D8}" presName="compNode" presStyleCnt="0"/>
      <dgm:spPr/>
    </dgm:pt>
    <dgm:pt modelId="{A1757AD1-336F-4BF2-A562-4ABB318DEE6F}" type="pres">
      <dgm:prSet presAssocID="{B66746DD-CE1B-445D-81C5-3ACEB895D7D8}" presName="bgRect" presStyleLbl="bgShp" presStyleIdx="4" presStyleCnt="5" custLinFactNeighborY="4510"/>
      <dgm:spPr/>
    </dgm:pt>
    <dgm:pt modelId="{EF75EA40-A63E-4436-919B-FC3061FC1476}" type="pres">
      <dgm:prSet presAssocID="{B66746DD-CE1B-445D-81C5-3ACEB895D7D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nsfer"/>
        </a:ext>
      </dgm:extLst>
    </dgm:pt>
    <dgm:pt modelId="{CD6809D1-AD11-476C-A182-4D65CB8E4C7F}" type="pres">
      <dgm:prSet presAssocID="{B66746DD-CE1B-445D-81C5-3ACEB895D7D8}" presName="spaceRect" presStyleCnt="0"/>
      <dgm:spPr/>
    </dgm:pt>
    <dgm:pt modelId="{EA21DC74-E8DD-40D3-8B58-477984EFB219}" type="pres">
      <dgm:prSet presAssocID="{B66746DD-CE1B-445D-81C5-3ACEB895D7D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431DB21-9FEB-4214-AC97-0FFF48BCFE72}" srcId="{B3D80DB1-A81E-48CB-A431-C7531B125904}" destId="{BABBAD74-4AC2-4172-91A0-6F423240143A}" srcOrd="2" destOrd="0" parTransId="{BDCA1C5C-6F4A-4CE3-9A9C-C83BD9A337E2}" sibTransId="{82E3C7FC-A931-4F33-97FB-E32EB82ECD18}"/>
    <dgm:cxn modelId="{EEFD0443-8B2F-4C59-8556-6E9DD9171F82}" srcId="{B3D80DB1-A81E-48CB-A431-C7531B125904}" destId="{E1D7F234-7855-4CB8-84AC-05E9CB804D02}" srcOrd="3" destOrd="0" parTransId="{126C484F-7C6A-43F8-A0B1-A727C84590BA}" sibTransId="{1403A07D-E74B-46A8-BF16-4C8BE083EE34}"/>
    <dgm:cxn modelId="{006DC365-C37E-A14B-9D7A-DEB5967B6DE7}" type="presOf" srcId="{BABBAD74-4AC2-4172-91A0-6F423240143A}" destId="{5F9C9D2A-2616-4D22-84ED-88B6B1D2EDE8}" srcOrd="0" destOrd="0" presId="urn:microsoft.com/office/officeart/2018/2/layout/IconVerticalSolidList"/>
    <dgm:cxn modelId="{B6D33078-A67C-8942-968B-92CFA889036E}" type="presOf" srcId="{B3D80DB1-A81E-48CB-A431-C7531B125904}" destId="{CC270FDA-13FA-4196-8790-CC2357647CA9}" srcOrd="0" destOrd="0" presId="urn:microsoft.com/office/officeart/2018/2/layout/IconVerticalSolidList"/>
    <dgm:cxn modelId="{FA7CAA78-E139-4362-A980-87667ED6F76C}" srcId="{B3D80DB1-A81E-48CB-A431-C7531B125904}" destId="{0A5A1E83-C245-4E72-8210-75238142540A}" srcOrd="1" destOrd="0" parTransId="{D3FBC226-C330-4302-B73D-420710475A04}" sibTransId="{B108D40C-0298-423D-BD01-CEA03EE8CB2F}"/>
    <dgm:cxn modelId="{C83A4C82-2EDB-47C6-AF7B-11F53CAFDE58}" srcId="{B3D80DB1-A81E-48CB-A431-C7531B125904}" destId="{B66746DD-CE1B-445D-81C5-3ACEB895D7D8}" srcOrd="4" destOrd="0" parTransId="{70191D38-F911-4CE7-869C-E460818A213B}" sibTransId="{33E7B865-E2E5-4039-9410-F5F9B80D454D}"/>
    <dgm:cxn modelId="{64AED59C-6E30-5541-80A1-815582358E40}" type="presOf" srcId="{B816385E-3DA9-44EB-85FF-E1F64C16D797}" destId="{64AE3FC8-A511-48C3-AC47-FCE61526C9C2}" srcOrd="0" destOrd="0" presId="urn:microsoft.com/office/officeart/2018/2/layout/IconVerticalSolidList"/>
    <dgm:cxn modelId="{DA826BA1-4522-3F4D-B448-692416DFC65A}" type="presOf" srcId="{E1D7F234-7855-4CB8-84AC-05E9CB804D02}" destId="{395BDA4C-2687-4A42-BB33-57BBD25C7F70}" srcOrd="0" destOrd="0" presId="urn:microsoft.com/office/officeart/2018/2/layout/IconVerticalSolidList"/>
    <dgm:cxn modelId="{29E5C9AA-99CE-4163-9A4F-ADA2A5CA872B}" srcId="{B3D80DB1-A81E-48CB-A431-C7531B125904}" destId="{B816385E-3DA9-44EB-85FF-E1F64C16D797}" srcOrd="0" destOrd="0" parTransId="{2233E14A-036D-4EF3-BE5F-63D5269B7E0E}" sibTransId="{7D1C89C1-8516-4429-8288-2FEE2B14C756}"/>
    <dgm:cxn modelId="{9E1CD9BE-6076-434C-9650-BDBD52397635}" type="presOf" srcId="{0A5A1E83-C245-4E72-8210-75238142540A}" destId="{6CBBD985-2627-4FCE-85E9-A842CA5D0FC5}" srcOrd="0" destOrd="0" presId="urn:microsoft.com/office/officeart/2018/2/layout/IconVerticalSolidList"/>
    <dgm:cxn modelId="{4F2DBCC8-C862-C348-82E8-AA4959391F8B}" type="presOf" srcId="{B66746DD-CE1B-445D-81C5-3ACEB895D7D8}" destId="{EA21DC74-E8DD-40D3-8B58-477984EFB219}" srcOrd="0" destOrd="0" presId="urn:microsoft.com/office/officeart/2018/2/layout/IconVerticalSolidList"/>
    <dgm:cxn modelId="{0F2AC25C-FEBB-EA45-A217-D56F519A1497}" type="presParOf" srcId="{CC270FDA-13FA-4196-8790-CC2357647CA9}" destId="{90D8D822-BE69-409A-AAE1-A7320DDDF0B5}" srcOrd="0" destOrd="0" presId="urn:microsoft.com/office/officeart/2018/2/layout/IconVerticalSolidList"/>
    <dgm:cxn modelId="{67F1B9D8-8933-8E41-9AFB-E6F05B02B963}" type="presParOf" srcId="{90D8D822-BE69-409A-AAE1-A7320DDDF0B5}" destId="{3425F1A7-27FB-4458-AE9E-A53C2C1ED920}" srcOrd="0" destOrd="0" presId="urn:microsoft.com/office/officeart/2018/2/layout/IconVerticalSolidList"/>
    <dgm:cxn modelId="{F9A9E66D-7E28-DF43-87F1-F3B610BFAEB9}" type="presParOf" srcId="{90D8D822-BE69-409A-AAE1-A7320DDDF0B5}" destId="{694A1B42-A479-4954-8521-E01EA96667F4}" srcOrd="1" destOrd="0" presId="urn:microsoft.com/office/officeart/2018/2/layout/IconVerticalSolidList"/>
    <dgm:cxn modelId="{C4B2D8A4-F618-B74C-A22B-DB020F9DE652}" type="presParOf" srcId="{90D8D822-BE69-409A-AAE1-A7320DDDF0B5}" destId="{DAB63453-7170-4626-A033-6E8A89B0668C}" srcOrd="2" destOrd="0" presId="urn:microsoft.com/office/officeart/2018/2/layout/IconVerticalSolidList"/>
    <dgm:cxn modelId="{52D4A1A5-57CC-7748-8D2F-806DC4D2962D}" type="presParOf" srcId="{90D8D822-BE69-409A-AAE1-A7320DDDF0B5}" destId="{64AE3FC8-A511-48C3-AC47-FCE61526C9C2}" srcOrd="3" destOrd="0" presId="urn:microsoft.com/office/officeart/2018/2/layout/IconVerticalSolidList"/>
    <dgm:cxn modelId="{E708621E-CF05-FE4A-B2F8-829D411B57E8}" type="presParOf" srcId="{CC270FDA-13FA-4196-8790-CC2357647CA9}" destId="{7105855F-0BF3-4480-AD5E-8B4EE6EF6537}" srcOrd="1" destOrd="0" presId="urn:microsoft.com/office/officeart/2018/2/layout/IconVerticalSolidList"/>
    <dgm:cxn modelId="{5A90E296-EE22-4346-B1F1-B4D3A16FF9C2}" type="presParOf" srcId="{CC270FDA-13FA-4196-8790-CC2357647CA9}" destId="{0E6C384F-8C73-44F8-9BCD-FA85C2C89B0B}" srcOrd="2" destOrd="0" presId="urn:microsoft.com/office/officeart/2018/2/layout/IconVerticalSolidList"/>
    <dgm:cxn modelId="{5D7C46E7-BC13-314B-A8CF-01EF5F0A3CFB}" type="presParOf" srcId="{0E6C384F-8C73-44F8-9BCD-FA85C2C89B0B}" destId="{B45D55C9-4D8E-4261-B903-2A8766793D44}" srcOrd="0" destOrd="0" presId="urn:microsoft.com/office/officeart/2018/2/layout/IconVerticalSolidList"/>
    <dgm:cxn modelId="{D3ABFC39-BF9C-8F42-B748-DF94E0B3F775}" type="presParOf" srcId="{0E6C384F-8C73-44F8-9BCD-FA85C2C89B0B}" destId="{70D9C67E-E926-4715-A5CB-23A49BE26FDA}" srcOrd="1" destOrd="0" presId="urn:microsoft.com/office/officeart/2018/2/layout/IconVerticalSolidList"/>
    <dgm:cxn modelId="{87BAA6BC-A262-7B4D-9203-C01264512F50}" type="presParOf" srcId="{0E6C384F-8C73-44F8-9BCD-FA85C2C89B0B}" destId="{7F38BB9F-F072-4A48-9A47-6010BF389E84}" srcOrd="2" destOrd="0" presId="urn:microsoft.com/office/officeart/2018/2/layout/IconVerticalSolidList"/>
    <dgm:cxn modelId="{4DF8035D-9536-D042-AA06-55F18144EE5E}" type="presParOf" srcId="{0E6C384F-8C73-44F8-9BCD-FA85C2C89B0B}" destId="{6CBBD985-2627-4FCE-85E9-A842CA5D0FC5}" srcOrd="3" destOrd="0" presId="urn:microsoft.com/office/officeart/2018/2/layout/IconVerticalSolidList"/>
    <dgm:cxn modelId="{B245E445-E7A3-2649-B0C9-35DEB69325FB}" type="presParOf" srcId="{CC270FDA-13FA-4196-8790-CC2357647CA9}" destId="{B45E1DA4-4F43-4B37-89B2-8F6719709B36}" srcOrd="3" destOrd="0" presId="urn:microsoft.com/office/officeart/2018/2/layout/IconVerticalSolidList"/>
    <dgm:cxn modelId="{FA02E02B-91B3-1D4E-94E7-FAA22342C982}" type="presParOf" srcId="{CC270FDA-13FA-4196-8790-CC2357647CA9}" destId="{0F5C6380-29FE-45F3-B671-DF908CBFB0A8}" srcOrd="4" destOrd="0" presId="urn:microsoft.com/office/officeart/2018/2/layout/IconVerticalSolidList"/>
    <dgm:cxn modelId="{133F7213-403C-4947-A267-1679B3792256}" type="presParOf" srcId="{0F5C6380-29FE-45F3-B671-DF908CBFB0A8}" destId="{461C98F6-67C0-44A9-AE9B-1D6A9F87C52E}" srcOrd="0" destOrd="0" presId="urn:microsoft.com/office/officeart/2018/2/layout/IconVerticalSolidList"/>
    <dgm:cxn modelId="{09CACF94-6DE5-5D4E-ACA1-2ABC5D68728D}" type="presParOf" srcId="{0F5C6380-29FE-45F3-B671-DF908CBFB0A8}" destId="{3B7D2D0C-4C82-4231-B412-037A39089A38}" srcOrd="1" destOrd="0" presId="urn:microsoft.com/office/officeart/2018/2/layout/IconVerticalSolidList"/>
    <dgm:cxn modelId="{685B6D34-DF60-6C41-9181-51C248E44581}" type="presParOf" srcId="{0F5C6380-29FE-45F3-B671-DF908CBFB0A8}" destId="{41E7EB86-066A-4FA3-A739-2C4A0AD5B11E}" srcOrd="2" destOrd="0" presId="urn:microsoft.com/office/officeart/2018/2/layout/IconVerticalSolidList"/>
    <dgm:cxn modelId="{6283536D-FC55-2948-9AB8-A84F7B0D85F6}" type="presParOf" srcId="{0F5C6380-29FE-45F3-B671-DF908CBFB0A8}" destId="{5F9C9D2A-2616-4D22-84ED-88B6B1D2EDE8}" srcOrd="3" destOrd="0" presId="urn:microsoft.com/office/officeart/2018/2/layout/IconVerticalSolidList"/>
    <dgm:cxn modelId="{08545A43-116B-224E-B2CC-B4CA4DF95D64}" type="presParOf" srcId="{CC270FDA-13FA-4196-8790-CC2357647CA9}" destId="{66A572C5-6C16-4AFF-A011-CB4C28B1A2B2}" srcOrd="5" destOrd="0" presId="urn:microsoft.com/office/officeart/2018/2/layout/IconVerticalSolidList"/>
    <dgm:cxn modelId="{040BFA5E-9115-9E45-A935-17E15C97C523}" type="presParOf" srcId="{CC270FDA-13FA-4196-8790-CC2357647CA9}" destId="{93CD1347-7DE2-4C76-ABD3-08FCE3B93173}" srcOrd="6" destOrd="0" presId="urn:microsoft.com/office/officeart/2018/2/layout/IconVerticalSolidList"/>
    <dgm:cxn modelId="{93D56E76-9F83-8F43-A01D-B5AE581F5B36}" type="presParOf" srcId="{93CD1347-7DE2-4C76-ABD3-08FCE3B93173}" destId="{06C7993E-6A40-49B3-8FAB-6E87FA79A4AF}" srcOrd="0" destOrd="0" presId="urn:microsoft.com/office/officeart/2018/2/layout/IconVerticalSolidList"/>
    <dgm:cxn modelId="{DA31DF70-65F2-9D41-B022-7A7BED215211}" type="presParOf" srcId="{93CD1347-7DE2-4C76-ABD3-08FCE3B93173}" destId="{20EED158-093B-49D5-A35F-3CFE161EAD54}" srcOrd="1" destOrd="0" presId="urn:microsoft.com/office/officeart/2018/2/layout/IconVerticalSolidList"/>
    <dgm:cxn modelId="{2BF479CE-4D89-1942-BA47-27D26281229F}" type="presParOf" srcId="{93CD1347-7DE2-4C76-ABD3-08FCE3B93173}" destId="{510B487F-4D51-4890-8CDD-56FF0117BC2F}" srcOrd="2" destOrd="0" presId="urn:microsoft.com/office/officeart/2018/2/layout/IconVerticalSolidList"/>
    <dgm:cxn modelId="{936391ED-CF5D-E64A-B5CF-9F635A1E5E15}" type="presParOf" srcId="{93CD1347-7DE2-4C76-ABD3-08FCE3B93173}" destId="{395BDA4C-2687-4A42-BB33-57BBD25C7F70}" srcOrd="3" destOrd="0" presId="urn:microsoft.com/office/officeart/2018/2/layout/IconVerticalSolidList"/>
    <dgm:cxn modelId="{406D2DE3-064A-CF4B-961F-64BBFCA489A4}" type="presParOf" srcId="{CC270FDA-13FA-4196-8790-CC2357647CA9}" destId="{9F7DEBDA-D08B-407B-8C4C-AB6F28469E60}" srcOrd="7" destOrd="0" presId="urn:microsoft.com/office/officeart/2018/2/layout/IconVerticalSolidList"/>
    <dgm:cxn modelId="{7E509C59-B229-F64D-990E-92853E06C6E8}" type="presParOf" srcId="{CC270FDA-13FA-4196-8790-CC2357647CA9}" destId="{B733B8C5-542D-4819-8563-0C43AE611440}" srcOrd="8" destOrd="0" presId="urn:microsoft.com/office/officeart/2018/2/layout/IconVerticalSolidList"/>
    <dgm:cxn modelId="{D17DCA77-474F-0048-9383-7E17731775DF}" type="presParOf" srcId="{B733B8C5-542D-4819-8563-0C43AE611440}" destId="{A1757AD1-336F-4BF2-A562-4ABB318DEE6F}" srcOrd="0" destOrd="0" presId="urn:microsoft.com/office/officeart/2018/2/layout/IconVerticalSolidList"/>
    <dgm:cxn modelId="{4CEB2FB5-F8D4-E145-B2C9-2EBE7D657A6D}" type="presParOf" srcId="{B733B8C5-542D-4819-8563-0C43AE611440}" destId="{EF75EA40-A63E-4436-919B-FC3061FC1476}" srcOrd="1" destOrd="0" presId="urn:microsoft.com/office/officeart/2018/2/layout/IconVerticalSolidList"/>
    <dgm:cxn modelId="{FB45FB70-94FD-6F42-8644-A73D07CD52F7}" type="presParOf" srcId="{B733B8C5-542D-4819-8563-0C43AE611440}" destId="{CD6809D1-AD11-476C-A182-4D65CB8E4C7F}" srcOrd="2" destOrd="0" presId="urn:microsoft.com/office/officeart/2018/2/layout/IconVerticalSolidList"/>
    <dgm:cxn modelId="{936376DB-41FA-8348-A8C5-0718E42C11D4}" type="presParOf" srcId="{B733B8C5-542D-4819-8563-0C43AE611440}" destId="{EA21DC74-E8DD-40D3-8B58-477984EFB21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64A5312-3293-4F91-B7DC-B389A490CD90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F70985D-D93E-4391-B85B-5FB50D69E80F}">
      <dgm:prSet custT="1"/>
      <dgm:spPr/>
      <dgm:t>
        <a:bodyPr/>
        <a:lstStyle/>
        <a:p>
          <a:r>
            <a:rPr lang="en-US" sz="2000" dirty="0"/>
            <a:t>Assistance in the workplace typically available and/or perceived as usual</a:t>
          </a:r>
        </a:p>
      </dgm:t>
    </dgm:pt>
    <dgm:pt modelId="{C96E15E8-FBFD-4EA6-95B0-67C99A22916B}" type="parTrans" cxnId="{CA7F702D-7F62-4193-A832-E990654FB21E}">
      <dgm:prSet/>
      <dgm:spPr/>
      <dgm:t>
        <a:bodyPr/>
        <a:lstStyle/>
        <a:p>
          <a:endParaRPr lang="en-US"/>
        </a:p>
      </dgm:t>
    </dgm:pt>
    <dgm:pt modelId="{2DD6BD2B-CA81-4F6D-B8AA-45B1AF509D47}" type="sibTrans" cxnId="{CA7F702D-7F62-4193-A832-E990654FB21E}">
      <dgm:prSet/>
      <dgm:spPr/>
      <dgm:t>
        <a:bodyPr/>
        <a:lstStyle/>
        <a:p>
          <a:endParaRPr lang="en-US"/>
        </a:p>
      </dgm:t>
    </dgm:pt>
    <dgm:pt modelId="{FA85CDF6-25E6-48A1-A112-3CBEC34618DC}">
      <dgm:prSet/>
      <dgm:spPr/>
      <dgm:t>
        <a:bodyPr/>
        <a:lstStyle/>
        <a:p>
          <a:r>
            <a:rPr lang="en-US" dirty="0"/>
            <a:t>Non-paid supports</a:t>
          </a:r>
        </a:p>
      </dgm:t>
    </dgm:pt>
    <dgm:pt modelId="{0406BDB9-05AC-42D2-87C7-A0BA41F91435}" type="parTrans" cxnId="{2364BB75-18DA-4F0D-BDE0-6D235CEE39CD}">
      <dgm:prSet/>
      <dgm:spPr/>
      <dgm:t>
        <a:bodyPr/>
        <a:lstStyle/>
        <a:p>
          <a:endParaRPr lang="en-US"/>
        </a:p>
      </dgm:t>
    </dgm:pt>
    <dgm:pt modelId="{BA32E347-0C50-4093-9048-E2BD638539BC}" type="sibTrans" cxnId="{2364BB75-18DA-4F0D-BDE0-6D235CEE39CD}">
      <dgm:prSet/>
      <dgm:spPr/>
      <dgm:t>
        <a:bodyPr/>
        <a:lstStyle/>
        <a:p>
          <a:endParaRPr lang="en-US"/>
        </a:p>
      </dgm:t>
    </dgm:pt>
    <dgm:pt modelId="{B7624963-0EC4-4299-BEAC-30A44BF1A168}">
      <dgm:prSet/>
      <dgm:spPr/>
      <dgm:t>
        <a:bodyPr/>
        <a:lstStyle/>
        <a:p>
          <a:r>
            <a:rPr lang="en-US" dirty="0"/>
            <a:t>Utilize existing workplace supports and strategies to train and mentor</a:t>
          </a:r>
        </a:p>
      </dgm:t>
    </dgm:pt>
    <dgm:pt modelId="{1E9BBA1B-9E31-43E8-8D83-20F862C3CE5A}" type="parTrans" cxnId="{D78264CC-E456-427F-B433-C63083AACB85}">
      <dgm:prSet/>
      <dgm:spPr/>
      <dgm:t>
        <a:bodyPr/>
        <a:lstStyle/>
        <a:p>
          <a:endParaRPr lang="en-US"/>
        </a:p>
      </dgm:t>
    </dgm:pt>
    <dgm:pt modelId="{11982691-53E1-46F7-B527-65658C5E48F0}" type="sibTrans" cxnId="{D78264CC-E456-427F-B433-C63083AACB85}">
      <dgm:prSet/>
      <dgm:spPr/>
      <dgm:t>
        <a:bodyPr/>
        <a:lstStyle/>
        <a:p>
          <a:endParaRPr lang="en-US"/>
        </a:p>
      </dgm:t>
    </dgm:pt>
    <dgm:pt modelId="{AB6DE848-6A52-462D-9650-229A2CE635CC}">
      <dgm:prSet/>
      <dgm:spPr/>
      <dgm:t>
        <a:bodyPr/>
        <a:lstStyle/>
        <a:p>
          <a:r>
            <a:rPr lang="en-US"/>
            <a:t>Job coach may facilitate natural supports</a:t>
          </a:r>
        </a:p>
      </dgm:t>
    </dgm:pt>
    <dgm:pt modelId="{0FAEBBD3-7145-46F7-BFB1-E0711D14F9AE}" type="parTrans" cxnId="{BEE338BF-F050-445A-975E-C3CB3DE1B10B}">
      <dgm:prSet/>
      <dgm:spPr/>
      <dgm:t>
        <a:bodyPr/>
        <a:lstStyle/>
        <a:p>
          <a:endParaRPr lang="en-US"/>
        </a:p>
      </dgm:t>
    </dgm:pt>
    <dgm:pt modelId="{3FF8F448-5C56-409C-A099-D07B25CDB7B1}" type="sibTrans" cxnId="{BEE338BF-F050-445A-975E-C3CB3DE1B10B}">
      <dgm:prSet/>
      <dgm:spPr/>
      <dgm:t>
        <a:bodyPr/>
        <a:lstStyle/>
        <a:p>
          <a:endParaRPr lang="en-US"/>
        </a:p>
      </dgm:t>
    </dgm:pt>
    <dgm:pt modelId="{DE934C25-5CCA-499A-BB73-D5703A01DC71}" type="pres">
      <dgm:prSet presAssocID="{864A5312-3293-4F91-B7DC-B389A490CD90}" presName="root" presStyleCnt="0">
        <dgm:presLayoutVars>
          <dgm:dir/>
          <dgm:resizeHandles val="exact"/>
        </dgm:presLayoutVars>
      </dgm:prSet>
      <dgm:spPr/>
    </dgm:pt>
    <dgm:pt modelId="{8CA9F327-8763-4636-A926-55EDF94745A1}" type="pres">
      <dgm:prSet presAssocID="{1F70985D-D93E-4391-B85B-5FB50D69E80F}" presName="compNode" presStyleCnt="0"/>
      <dgm:spPr/>
    </dgm:pt>
    <dgm:pt modelId="{AD2AB300-290D-4403-B182-5BB0164CFB90}" type="pres">
      <dgm:prSet presAssocID="{1F70985D-D93E-4391-B85B-5FB50D69E80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3B046883-458F-48AE-88F2-87FD30B9884B}" type="pres">
      <dgm:prSet presAssocID="{1F70985D-D93E-4391-B85B-5FB50D69E80F}" presName="spaceRect" presStyleCnt="0"/>
      <dgm:spPr/>
    </dgm:pt>
    <dgm:pt modelId="{7F1E7E28-81FB-4791-ACB2-0C353A4AF950}" type="pres">
      <dgm:prSet presAssocID="{1F70985D-D93E-4391-B85B-5FB50D69E80F}" presName="textRect" presStyleLbl="revTx" presStyleIdx="0" presStyleCnt="4">
        <dgm:presLayoutVars>
          <dgm:chMax val="1"/>
          <dgm:chPref val="1"/>
        </dgm:presLayoutVars>
      </dgm:prSet>
      <dgm:spPr/>
    </dgm:pt>
    <dgm:pt modelId="{00AE99DD-E6E8-47D9-B3F1-A3995054E742}" type="pres">
      <dgm:prSet presAssocID="{2DD6BD2B-CA81-4F6D-B8AA-45B1AF509D47}" presName="sibTrans" presStyleCnt="0"/>
      <dgm:spPr/>
    </dgm:pt>
    <dgm:pt modelId="{91BC09B7-0F10-4332-81FD-59F72226C82C}" type="pres">
      <dgm:prSet presAssocID="{FA85CDF6-25E6-48A1-A112-3CBEC34618DC}" presName="compNode" presStyleCnt="0"/>
      <dgm:spPr/>
    </dgm:pt>
    <dgm:pt modelId="{3021EC96-3689-47CA-8EC5-3BFEF3F7C08F}" type="pres">
      <dgm:prSet presAssocID="{FA85CDF6-25E6-48A1-A112-3CBEC34618D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F22EB50C-593A-4FBD-BA21-379677753AC0}" type="pres">
      <dgm:prSet presAssocID="{FA85CDF6-25E6-48A1-A112-3CBEC34618DC}" presName="spaceRect" presStyleCnt="0"/>
      <dgm:spPr/>
    </dgm:pt>
    <dgm:pt modelId="{373A0577-31A0-4E21-BC84-706F30A52197}" type="pres">
      <dgm:prSet presAssocID="{FA85CDF6-25E6-48A1-A112-3CBEC34618DC}" presName="textRect" presStyleLbl="revTx" presStyleIdx="1" presStyleCnt="4">
        <dgm:presLayoutVars>
          <dgm:chMax val="1"/>
          <dgm:chPref val="1"/>
        </dgm:presLayoutVars>
      </dgm:prSet>
      <dgm:spPr/>
    </dgm:pt>
    <dgm:pt modelId="{CF40C0F1-E607-4E4E-B456-AD3D22612E9B}" type="pres">
      <dgm:prSet presAssocID="{BA32E347-0C50-4093-9048-E2BD638539BC}" presName="sibTrans" presStyleCnt="0"/>
      <dgm:spPr/>
    </dgm:pt>
    <dgm:pt modelId="{C783AD64-A4E6-4E5C-BE10-865653B01C36}" type="pres">
      <dgm:prSet presAssocID="{B7624963-0EC4-4299-BEAC-30A44BF1A168}" presName="compNode" presStyleCnt="0"/>
      <dgm:spPr/>
    </dgm:pt>
    <dgm:pt modelId="{D01C23F6-EE4B-49E3-9D89-A03BCC5B1C0C}" type="pres">
      <dgm:prSet presAssocID="{B7624963-0EC4-4299-BEAC-30A44BF1A16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A1185DD6-7AC9-4567-BC3C-446757C887C1}" type="pres">
      <dgm:prSet presAssocID="{B7624963-0EC4-4299-BEAC-30A44BF1A168}" presName="spaceRect" presStyleCnt="0"/>
      <dgm:spPr/>
    </dgm:pt>
    <dgm:pt modelId="{51784594-E74C-46AD-BC78-93D936DFC4E5}" type="pres">
      <dgm:prSet presAssocID="{B7624963-0EC4-4299-BEAC-30A44BF1A168}" presName="textRect" presStyleLbl="revTx" presStyleIdx="2" presStyleCnt="4">
        <dgm:presLayoutVars>
          <dgm:chMax val="1"/>
          <dgm:chPref val="1"/>
        </dgm:presLayoutVars>
      </dgm:prSet>
      <dgm:spPr/>
    </dgm:pt>
    <dgm:pt modelId="{71EF6464-0FA9-4D5A-BB76-C15489824471}" type="pres">
      <dgm:prSet presAssocID="{11982691-53E1-46F7-B527-65658C5E48F0}" presName="sibTrans" presStyleCnt="0"/>
      <dgm:spPr/>
    </dgm:pt>
    <dgm:pt modelId="{E7B1AD21-2FFE-4F27-ABC8-21C18E7264D4}" type="pres">
      <dgm:prSet presAssocID="{AB6DE848-6A52-462D-9650-229A2CE635CC}" presName="compNode" presStyleCnt="0"/>
      <dgm:spPr/>
    </dgm:pt>
    <dgm:pt modelId="{1EF603AD-B675-42D2-91C5-CB83C4513246}" type="pres">
      <dgm:prSet presAssocID="{AB6DE848-6A52-462D-9650-229A2CE635C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E75AC7E6-8561-4B72-A558-3E4A92719387}" type="pres">
      <dgm:prSet presAssocID="{AB6DE848-6A52-462D-9650-229A2CE635CC}" presName="spaceRect" presStyleCnt="0"/>
      <dgm:spPr/>
    </dgm:pt>
    <dgm:pt modelId="{0F06D0D8-3D10-4463-A4D7-9F820D3ECFBD}" type="pres">
      <dgm:prSet presAssocID="{AB6DE848-6A52-462D-9650-229A2CE635C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A7F702D-7F62-4193-A832-E990654FB21E}" srcId="{864A5312-3293-4F91-B7DC-B389A490CD90}" destId="{1F70985D-D93E-4391-B85B-5FB50D69E80F}" srcOrd="0" destOrd="0" parTransId="{C96E15E8-FBFD-4EA6-95B0-67C99A22916B}" sibTransId="{2DD6BD2B-CA81-4F6D-B8AA-45B1AF509D47}"/>
    <dgm:cxn modelId="{C0115334-6B5A-42DC-A620-A39CCB7C8209}" type="presOf" srcId="{FA85CDF6-25E6-48A1-A112-3CBEC34618DC}" destId="{373A0577-31A0-4E21-BC84-706F30A52197}" srcOrd="0" destOrd="0" presId="urn:microsoft.com/office/officeart/2018/2/layout/IconLabelList"/>
    <dgm:cxn modelId="{8405AE3A-F935-4751-8CB4-D5FA85B77775}" type="presOf" srcId="{864A5312-3293-4F91-B7DC-B389A490CD90}" destId="{DE934C25-5CCA-499A-BB73-D5703A01DC71}" srcOrd="0" destOrd="0" presId="urn:microsoft.com/office/officeart/2018/2/layout/IconLabelList"/>
    <dgm:cxn modelId="{7A927646-0E1F-4B38-A6A1-5A84BE15585F}" type="presOf" srcId="{AB6DE848-6A52-462D-9650-229A2CE635CC}" destId="{0F06D0D8-3D10-4463-A4D7-9F820D3ECFBD}" srcOrd="0" destOrd="0" presId="urn:microsoft.com/office/officeart/2018/2/layout/IconLabelList"/>
    <dgm:cxn modelId="{2364BB75-18DA-4F0D-BDE0-6D235CEE39CD}" srcId="{864A5312-3293-4F91-B7DC-B389A490CD90}" destId="{FA85CDF6-25E6-48A1-A112-3CBEC34618DC}" srcOrd="1" destOrd="0" parTransId="{0406BDB9-05AC-42D2-87C7-A0BA41F91435}" sibTransId="{BA32E347-0C50-4093-9048-E2BD638539BC}"/>
    <dgm:cxn modelId="{BEE338BF-F050-445A-975E-C3CB3DE1B10B}" srcId="{864A5312-3293-4F91-B7DC-B389A490CD90}" destId="{AB6DE848-6A52-462D-9650-229A2CE635CC}" srcOrd="3" destOrd="0" parTransId="{0FAEBBD3-7145-46F7-BFB1-E0711D14F9AE}" sibTransId="{3FF8F448-5C56-409C-A099-D07B25CDB7B1}"/>
    <dgm:cxn modelId="{B28611C9-4F27-483F-A00E-9B95BCA256DA}" type="presOf" srcId="{1F70985D-D93E-4391-B85B-5FB50D69E80F}" destId="{7F1E7E28-81FB-4791-ACB2-0C353A4AF950}" srcOrd="0" destOrd="0" presId="urn:microsoft.com/office/officeart/2018/2/layout/IconLabelList"/>
    <dgm:cxn modelId="{D78264CC-E456-427F-B433-C63083AACB85}" srcId="{864A5312-3293-4F91-B7DC-B389A490CD90}" destId="{B7624963-0EC4-4299-BEAC-30A44BF1A168}" srcOrd="2" destOrd="0" parTransId="{1E9BBA1B-9E31-43E8-8D83-20F862C3CE5A}" sibTransId="{11982691-53E1-46F7-B527-65658C5E48F0}"/>
    <dgm:cxn modelId="{6FA8BBD0-0132-45CF-A742-9CF948BB0EA9}" type="presOf" srcId="{B7624963-0EC4-4299-BEAC-30A44BF1A168}" destId="{51784594-E74C-46AD-BC78-93D936DFC4E5}" srcOrd="0" destOrd="0" presId="urn:microsoft.com/office/officeart/2018/2/layout/IconLabelList"/>
    <dgm:cxn modelId="{4B8A66F5-4071-4F52-BA3E-FB53000C9FB2}" type="presParOf" srcId="{DE934C25-5CCA-499A-BB73-D5703A01DC71}" destId="{8CA9F327-8763-4636-A926-55EDF94745A1}" srcOrd="0" destOrd="0" presId="urn:microsoft.com/office/officeart/2018/2/layout/IconLabelList"/>
    <dgm:cxn modelId="{B18CA903-35AC-4468-BE97-C259125187F7}" type="presParOf" srcId="{8CA9F327-8763-4636-A926-55EDF94745A1}" destId="{AD2AB300-290D-4403-B182-5BB0164CFB90}" srcOrd="0" destOrd="0" presId="urn:microsoft.com/office/officeart/2018/2/layout/IconLabelList"/>
    <dgm:cxn modelId="{4BEF2395-1C0C-4764-A88D-9C4CFD3302AD}" type="presParOf" srcId="{8CA9F327-8763-4636-A926-55EDF94745A1}" destId="{3B046883-458F-48AE-88F2-87FD30B9884B}" srcOrd="1" destOrd="0" presId="urn:microsoft.com/office/officeart/2018/2/layout/IconLabelList"/>
    <dgm:cxn modelId="{267A5038-C396-447F-8447-C8964A7370BE}" type="presParOf" srcId="{8CA9F327-8763-4636-A926-55EDF94745A1}" destId="{7F1E7E28-81FB-4791-ACB2-0C353A4AF950}" srcOrd="2" destOrd="0" presId="urn:microsoft.com/office/officeart/2018/2/layout/IconLabelList"/>
    <dgm:cxn modelId="{23713935-688D-4DF5-A256-FF3EFE0CAD69}" type="presParOf" srcId="{DE934C25-5CCA-499A-BB73-D5703A01DC71}" destId="{00AE99DD-E6E8-47D9-B3F1-A3995054E742}" srcOrd="1" destOrd="0" presId="urn:microsoft.com/office/officeart/2018/2/layout/IconLabelList"/>
    <dgm:cxn modelId="{E70C4A81-ADC2-443A-A120-0E359DD8F05D}" type="presParOf" srcId="{DE934C25-5CCA-499A-BB73-D5703A01DC71}" destId="{91BC09B7-0F10-4332-81FD-59F72226C82C}" srcOrd="2" destOrd="0" presId="urn:microsoft.com/office/officeart/2018/2/layout/IconLabelList"/>
    <dgm:cxn modelId="{A50DE46E-863D-462E-9285-757963F1CADC}" type="presParOf" srcId="{91BC09B7-0F10-4332-81FD-59F72226C82C}" destId="{3021EC96-3689-47CA-8EC5-3BFEF3F7C08F}" srcOrd="0" destOrd="0" presId="urn:microsoft.com/office/officeart/2018/2/layout/IconLabelList"/>
    <dgm:cxn modelId="{9D7E31D9-6E3D-4E51-B3C8-C976E2EA3D66}" type="presParOf" srcId="{91BC09B7-0F10-4332-81FD-59F72226C82C}" destId="{F22EB50C-593A-4FBD-BA21-379677753AC0}" srcOrd="1" destOrd="0" presId="urn:microsoft.com/office/officeart/2018/2/layout/IconLabelList"/>
    <dgm:cxn modelId="{54B8080E-EA4D-4E17-AC5C-E9D3BD85D37D}" type="presParOf" srcId="{91BC09B7-0F10-4332-81FD-59F72226C82C}" destId="{373A0577-31A0-4E21-BC84-706F30A52197}" srcOrd="2" destOrd="0" presId="urn:microsoft.com/office/officeart/2018/2/layout/IconLabelList"/>
    <dgm:cxn modelId="{C5ADBF3F-FC91-4152-A225-1452707327B2}" type="presParOf" srcId="{DE934C25-5CCA-499A-BB73-D5703A01DC71}" destId="{CF40C0F1-E607-4E4E-B456-AD3D22612E9B}" srcOrd="3" destOrd="0" presId="urn:microsoft.com/office/officeart/2018/2/layout/IconLabelList"/>
    <dgm:cxn modelId="{7A8C1632-7688-47EA-8021-3E94BCED2DB8}" type="presParOf" srcId="{DE934C25-5CCA-499A-BB73-D5703A01DC71}" destId="{C783AD64-A4E6-4E5C-BE10-865653B01C36}" srcOrd="4" destOrd="0" presId="urn:microsoft.com/office/officeart/2018/2/layout/IconLabelList"/>
    <dgm:cxn modelId="{CE8C66FA-3B69-456B-A582-5E200EE4A0F3}" type="presParOf" srcId="{C783AD64-A4E6-4E5C-BE10-865653B01C36}" destId="{D01C23F6-EE4B-49E3-9D89-A03BCC5B1C0C}" srcOrd="0" destOrd="0" presId="urn:microsoft.com/office/officeart/2018/2/layout/IconLabelList"/>
    <dgm:cxn modelId="{19E5F86A-C0DC-4EFF-B905-55E1B2217D08}" type="presParOf" srcId="{C783AD64-A4E6-4E5C-BE10-865653B01C36}" destId="{A1185DD6-7AC9-4567-BC3C-446757C887C1}" srcOrd="1" destOrd="0" presId="urn:microsoft.com/office/officeart/2018/2/layout/IconLabelList"/>
    <dgm:cxn modelId="{C17DE720-980D-464C-9A1A-AA8B8B8B05F0}" type="presParOf" srcId="{C783AD64-A4E6-4E5C-BE10-865653B01C36}" destId="{51784594-E74C-46AD-BC78-93D936DFC4E5}" srcOrd="2" destOrd="0" presId="urn:microsoft.com/office/officeart/2018/2/layout/IconLabelList"/>
    <dgm:cxn modelId="{37762566-47E4-4E7D-BF4C-AE2C99E631F4}" type="presParOf" srcId="{DE934C25-5CCA-499A-BB73-D5703A01DC71}" destId="{71EF6464-0FA9-4D5A-BB76-C15489824471}" srcOrd="5" destOrd="0" presId="urn:microsoft.com/office/officeart/2018/2/layout/IconLabelList"/>
    <dgm:cxn modelId="{1B602B52-87F5-4A26-B4C2-07DA2BE30752}" type="presParOf" srcId="{DE934C25-5CCA-499A-BB73-D5703A01DC71}" destId="{E7B1AD21-2FFE-4F27-ABC8-21C18E7264D4}" srcOrd="6" destOrd="0" presId="urn:microsoft.com/office/officeart/2018/2/layout/IconLabelList"/>
    <dgm:cxn modelId="{5F66ACE8-C91D-4FBF-8CE0-EB9007C59CF6}" type="presParOf" srcId="{E7B1AD21-2FFE-4F27-ABC8-21C18E7264D4}" destId="{1EF603AD-B675-42D2-91C5-CB83C4513246}" srcOrd="0" destOrd="0" presId="urn:microsoft.com/office/officeart/2018/2/layout/IconLabelList"/>
    <dgm:cxn modelId="{AB274403-8FE1-430E-B77D-AAB20F8CA664}" type="presParOf" srcId="{E7B1AD21-2FFE-4F27-ABC8-21C18E7264D4}" destId="{E75AC7E6-8561-4B72-A558-3E4A92719387}" srcOrd="1" destOrd="0" presId="urn:microsoft.com/office/officeart/2018/2/layout/IconLabelList"/>
    <dgm:cxn modelId="{F829CCD2-B121-42DD-921B-1AC44A70A13F}" type="presParOf" srcId="{E7B1AD21-2FFE-4F27-ABC8-21C18E7264D4}" destId="{0F06D0D8-3D10-4463-A4D7-9F820D3ECFB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B375026-5A09-4CCB-ABB5-AF9046319DE6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C0D3252-AE7A-433F-AA05-0CC37F700306}">
      <dgm:prSet custT="1"/>
      <dgm:spPr/>
      <dgm:t>
        <a:bodyPr/>
        <a:lstStyle/>
        <a:p>
          <a:r>
            <a:rPr lang="en-US" sz="2800" b="1" dirty="0"/>
            <a:t>First: </a:t>
          </a:r>
          <a:r>
            <a:rPr lang="en-US" sz="2800" dirty="0"/>
            <a:t>“Typical” options: public transit, carpool</a:t>
          </a:r>
        </a:p>
      </dgm:t>
    </dgm:pt>
    <dgm:pt modelId="{8861E2F9-6135-4504-996B-DF3A873E7F48}" type="parTrans" cxnId="{C6B849A8-31CB-4775-A60A-0B9AA110C9C3}">
      <dgm:prSet/>
      <dgm:spPr/>
      <dgm:t>
        <a:bodyPr/>
        <a:lstStyle/>
        <a:p>
          <a:endParaRPr lang="en-US"/>
        </a:p>
      </dgm:t>
    </dgm:pt>
    <dgm:pt modelId="{8014DD49-A6AD-4EA2-97A8-36FEB370D5D0}" type="sibTrans" cxnId="{C6B849A8-31CB-4775-A60A-0B9AA110C9C3}">
      <dgm:prSet/>
      <dgm:spPr/>
      <dgm:t>
        <a:bodyPr/>
        <a:lstStyle/>
        <a:p>
          <a:endParaRPr lang="en-US"/>
        </a:p>
      </dgm:t>
    </dgm:pt>
    <dgm:pt modelId="{3A54CFEF-815B-47B2-A13E-1B2EDE9C1A49}">
      <dgm:prSet custT="1"/>
      <dgm:spPr/>
      <dgm:t>
        <a:bodyPr/>
        <a:lstStyle/>
        <a:p>
          <a:r>
            <a:rPr lang="en-US" sz="2800" b="1" dirty="0"/>
            <a:t>Next: </a:t>
          </a:r>
          <a:r>
            <a:rPr lang="en-US" sz="2800" dirty="0"/>
            <a:t>Para-transit: The Ride, ride share, hiring a driver</a:t>
          </a:r>
        </a:p>
      </dgm:t>
    </dgm:pt>
    <dgm:pt modelId="{6315B52D-67E5-4A3B-A06C-812781AC8121}" type="parTrans" cxnId="{AFA61D7D-E019-42D5-A141-AACACA89921D}">
      <dgm:prSet/>
      <dgm:spPr/>
      <dgm:t>
        <a:bodyPr/>
        <a:lstStyle/>
        <a:p>
          <a:endParaRPr lang="en-US"/>
        </a:p>
      </dgm:t>
    </dgm:pt>
    <dgm:pt modelId="{B3C5ABD8-B032-41B2-9EF6-BC6081C24AC2}" type="sibTrans" cxnId="{AFA61D7D-E019-42D5-A141-AACACA89921D}">
      <dgm:prSet/>
      <dgm:spPr/>
      <dgm:t>
        <a:bodyPr/>
        <a:lstStyle/>
        <a:p>
          <a:endParaRPr lang="en-US"/>
        </a:p>
      </dgm:t>
    </dgm:pt>
    <dgm:pt modelId="{10E8A709-B419-4BE8-8BC4-1ECD5B237E81}">
      <dgm:prSet custT="1"/>
      <dgm:spPr/>
      <dgm:t>
        <a:bodyPr/>
        <a:lstStyle/>
        <a:p>
          <a:r>
            <a:rPr lang="en-US" sz="2800" b="1" dirty="0"/>
            <a:t>Last: </a:t>
          </a:r>
          <a:r>
            <a:rPr lang="en-US" sz="2800" dirty="0"/>
            <a:t>Service provider, short term, drains resources</a:t>
          </a:r>
        </a:p>
      </dgm:t>
    </dgm:pt>
    <dgm:pt modelId="{50B791D4-CBE4-4AE1-BF4A-6EC9983AC489}" type="parTrans" cxnId="{9AB42E47-7478-4C6C-914F-01AEB8D00567}">
      <dgm:prSet/>
      <dgm:spPr/>
      <dgm:t>
        <a:bodyPr/>
        <a:lstStyle/>
        <a:p>
          <a:endParaRPr lang="en-US"/>
        </a:p>
      </dgm:t>
    </dgm:pt>
    <dgm:pt modelId="{243A8303-374F-4D8D-8C07-BD6B46452E11}" type="sibTrans" cxnId="{9AB42E47-7478-4C6C-914F-01AEB8D00567}">
      <dgm:prSet/>
      <dgm:spPr/>
      <dgm:t>
        <a:bodyPr/>
        <a:lstStyle/>
        <a:p>
          <a:endParaRPr lang="en-US"/>
        </a:p>
      </dgm:t>
    </dgm:pt>
    <dgm:pt modelId="{02A549B9-40BB-3748-962E-A649447E84FD}" type="pres">
      <dgm:prSet presAssocID="{7B375026-5A09-4CCB-ABB5-AF9046319DE6}" presName="vert0" presStyleCnt="0">
        <dgm:presLayoutVars>
          <dgm:dir/>
          <dgm:animOne val="branch"/>
          <dgm:animLvl val="lvl"/>
        </dgm:presLayoutVars>
      </dgm:prSet>
      <dgm:spPr/>
    </dgm:pt>
    <dgm:pt modelId="{BA289FF9-6326-A841-AB80-D43F3FDC962A}" type="pres">
      <dgm:prSet presAssocID="{7C0D3252-AE7A-433F-AA05-0CC37F700306}" presName="thickLine" presStyleLbl="alignNode1" presStyleIdx="0" presStyleCnt="3"/>
      <dgm:spPr/>
    </dgm:pt>
    <dgm:pt modelId="{C4ADF0BC-AAEB-B940-9B92-88E4643F0BC2}" type="pres">
      <dgm:prSet presAssocID="{7C0D3252-AE7A-433F-AA05-0CC37F700306}" presName="horz1" presStyleCnt="0"/>
      <dgm:spPr/>
    </dgm:pt>
    <dgm:pt modelId="{4BE6CE1A-D834-5A43-836F-B71AF3986838}" type="pres">
      <dgm:prSet presAssocID="{7C0D3252-AE7A-433F-AA05-0CC37F700306}" presName="tx1" presStyleLbl="revTx" presStyleIdx="0" presStyleCnt="3"/>
      <dgm:spPr/>
    </dgm:pt>
    <dgm:pt modelId="{F6A37F1E-91EE-5943-9170-DCD93CF4EDE1}" type="pres">
      <dgm:prSet presAssocID="{7C0D3252-AE7A-433F-AA05-0CC37F700306}" presName="vert1" presStyleCnt="0"/>
      <dgm:spPr/>
    </dgm:pt>
    <dgm:pt modelId="{96356B6E-7B8A-784E-9A00-055986F0A1B4}" type="pres">
      <dgm:prSet presAssocID="{3A54CFEF-815B-47B2-A13E-1B2EDE9C1A49}" presName="thickLine" presStyleLbl="alignNode1" presStyleIdx="1" presStyleCnt="3"/>
      <dgm:spPr/>
    </dgm:pt>
    <dgm:pt modelId="{FF947A62-A486-8044-B587-3A9F3216BEC1}" type="pres">
      <dgm:prSet presAssocID="{3A54CFEF-815B-47B2-A13E-1B2EDE9C1A49}" presName="horz1" presStyleCnt="0"/>
      <dgm:spPr/>
    </dgm:pt>
    <dgm:pt modelId="{F62950BC-8D53-2D4E-A07E-BCDDC3AA43F2}" type="pres">
      <dgm:prSet presAssocID="{3A54CFEF-815B-47B2-A13E-1B2EDE9C1A49}" presName="tx1" presStyleLbl="revTx" presStyleIdx="1" presStyleCnt="3"/>
      <dgm:spPr/>
    </dgm:pt>
    <dgm:pt modelId="{D8956C56-32BA-814D-B04B-CE142572FC7B}" type="pres">
      <dgm:prSet presAssocID="{3A54CFEF-815B-47B2-A13E-1B2EDE9C1A49}" presName="vert1" presStyleCnt="0"/>
      <dgm:spPr/>
    </dgm:pt>
    <dgm:pt modelId="{321E68F8-96B7-C647-A03D-1D3ADCA1B4BF}" type="pres">
      <dgm:prSet presAssocID="{10E8A709-B419-4BE8-8BC4-1ECD5B237E81}" presName="thickLine" presStyleLbl="alignNode1" presStyleIdx="2" presStyleCnt="3"/>
      <dgm:spPr/>
    </dgm:pt>
    <dgm:pt modelId="{55B8E740-A398-2340-B3BB-2A895F8C6C27}" type="pres">
      <dgm:prSet presAssocID="{10E8A709-B419-4BE8-8BC4-1ECD5B237E81}" presName="horz1" presStyleCnt="0"/>
      <dgm:spPr/>
    </dgm:pt>
    <dgm:pt modelId="{A361FC5F-09CC-E34A-88BF-3378AF1F774D}" type="pres">
      <dgm:prSet presAssocID="{10E8A709-B419-4BE8-8BC4-1ECD5B237E81}" presName="tx1" presStyleLbl="revTx" presStyleIdx="2" presStyleCnt="3"/>
      <dgm:spPr/>
    </dgm:pt>
    <dgm:pt modelId="{4827E47C-11A3-B24B-A92F-94CC261B4B1E}" type="pres">
      <dgm:prSet presAssocID="{10E8A709-B419-4BE8-8BC4-1ECD5B237E81}" presName="vert1" presStyleCnt="0"/>
      <dgm:spPr/>
    </dgm:pt>
  </dgm:ptLst>
  <dgm:cxnLst>
    <dgm:cxn modelId="{E5399A22-27C1-904A-A2FA-5E61B24C41E3}" type="presOf" srcId="{10E8A709-B419-4BE8-8BC4-1ECD5B237E81}" destId="{A361FC5F-09CC-E34A-88BF-3378AF1F774D}" srcOrd="0" destOrd="0" presId="urn:microsoft.com/office/officeart/2008/layout/LinedList"/>
    <dgm:cxn modelId="{9AB42E47-7478-4C6C-914F-01AEB8D00567}" srcId="{7B375026-5A09-4CCB-ABB5-AF9046319DE6}" destId="{10E8A709-B419-4BE8-8BC4-1ECD5B237E81}" srcOrd="2" destOrd="0" parTransId="{50B791D4-CBE4-4AE1-BF4A-6EC9983AC489}" sibTransId="{243A8303-374F-4D8D-8C07-BD6B46452E11}"/>
    <dgm:cxn modelId="{488BED47-4F4C-9344-BD54-EC3D9101FDA3}" type="presOf" srcId="{7C0D3252-AE7A-433F-AA05-0CC37F700306}" destId="{4BE6CE1A-D834-5A43-836F-B71AF3986838}" srcOrd="0" destOrd="0" presId="urn:microsoft.com/office/officeart/2008/layout/LinedList"/>
    <dgm:cxn modelId="{AFA61D7D-E019-42D5-A141-AACACA89921D}" srcId="{7B375026-5A09-4CCB-ABB5-AF9046319DE6}" destId="{3A54CFEF-815B-47B2-A13E-1B2EDE9C1A49}" srcOrd="1" destOrd="0" parTransId="{6315B52D-67E5-4A3B-A06C-812781AC8121}" sibTransId="{B3C5ABD8-B032-41B2-9EF6-BC6081C24AC2}"/>
    <dgm:cxn modelId="{1FFDD888-1F38-FE45-A47D-11E9E406573F}" type="presOf" srcId="{3A54CFEF-815B-47B2-A13E-1B2EDE9C1A49}" destId="{F62950BC-8D53-2D4E-A07E-BCDDC3AA43F2}" srcOrd="0" destOrd="0" presId="urn:microsoft.com/office/officeart/2008/layout/LinedList"/>
    <dgm:cxn modelId="{C6B849A8-31CB-4775-A60A-0B9AA110C9C3}" srcId="{7B375026-5A09-4CCB-ABB5-AF9046319DE6}" destId="{7C0D3252-AE7A-433F-AA05-0CC37F700306}" srcOrd="0" destOrd="0" parTransId="{8861E2F9-6135-4504-996B-DF3A873E7F48}" sibTransId="{8014DD49-A6AD-4EA2-97A8-36FEB370D5D0}"/>
    <dgm:cxn modelId="{A30DD8D5-CB2E-CB47-BFF5-075DE3356E51}" type="presOf" srcId="{7B375026-5A09-4CCB-ABB5-AF9046319DE6}" destId="{02A549B9-40BB-3748-962E-A649447E84FD}" srcOrd="0" destOrd="0" presId="urn:microsoft.com/office/officeart/2008/layout/LinedList"/>
    <dgm:cxn modelId="{D5FF3B73-126E-2D44-B7AB-43BE52B39926}" type="presParOf" srcId="{02A549B9-40BB-3748-962E-A649447E84FD}" destId="{BA289FF9-6326-A841-AB80-D43F3FDC962A}" srcOrd="0" destOrd="0" presId="urn:microsoft.com/office/officeart/2008/layout/LinedList"/>
    <dgm:cxn modelId="{3CC0B3A7-A5CA-E949-AFB6-3E46CCE5B6D0}" type="presParOf" srcId="{02A549B9-40BB-3748-962E-A649447E84FD}" destId="{C4ADF0BC-AAEB-B940-9B92-88E4643F0BC2}" srcOrd="1" destOrd="0" presId="urn:microsoft.com/office/officeart/2008/layout/LinedList"/>
    <dgm:cxn modelId="{6626EF9B-96D4-1E4B-8151-15F66C8EF01B}" type="presParOf" srcId="{C4ADF0BC-AAEB-B940-9B92-88E4643F0BC2}" destId="{4BE6CE1A-D834-5A43-836F-B71AF3986838}" srcOrd="0" destOrd="0" presId="urn:microsoft.com/office/officeart/2008/layout/LinedList"/>
    <dgm:cxn modelId="{223CA819-E2DE-4C44-9C05-B0763ABEF0E3}" type="presParOf" srcId="{C4ADF0BC-AAEB-B940-9B92-88E4643F0BC2}" destId="{F6A37F1E-91EE-5943-9170-DCD93CF4EDE1}" srcOrd="1" destOrd="0" presId="urn:microsoft.com/office/officeart/2008/layout/LinedList"/>
    <dgm:cxn modelId="{C8FEBA0E-B442-F04D-A439-415E71B56E6A}" type="presParOf" srcId="{02A549B9-40BB-3748-962E-A649447E84FD}" destId="{96356B6E-7B8A-784E-9A00-055986F0A1B4}" srcOrd="2" destOrd="0" presId="urn:microsoft.com/office/officeart/2008/layout/LinedList"/>
    <dgm:cxn modelId="{F23B43DD-FDD0-B14C-986A-AD168A0FD883}" type="presParOf" srcId="{02A549B9-40BB-3748-962E-A649447E84FD}" destId="{FF947A62-A486-8044-B587-3A9F3216BEC1}" srcOrd="3" destOrd="0" presId="urn:microsoft.com/office/officeart/2008/layout/LinedList"/>
    <dgm:cxn modelId="{741DE45E-AB49-9044-B6EB-B59213573D02}" type="presParOf" srcId="{FF947A62-A486-8044-B587-3A9F3216BEC1}" destId="{F62950BC-8D53-2D4E-A07E-BCDDC3AA43F2}" srcOrd="0" destOrd="0" presId="urn:microsoft.com/office/officeart/2008/layout/LinedList"/>
    <dgm:cxn modelId="{A2830BAC-2E2F-E648-8DF7-EFC34A314B39}" type="presParOf" srcId="{FF947A62-A486-8044-B587-3A9F3216BEC1}" destId="{D8956C56-32BA-814D-B04B-CE142572FC7B}" srcOrd="1" destOrd="0" presId="urn:microsoft.com/office/officeart/2008/layout/LinedList"/>
    <dgm:cxn modelId="{F9796FE6-AEDF-CC40-BC02-BEE0D0BF4327}" type="presParOf" srcId="{02A549B9-40BB-3748-962E-A649447E84FD}" destId="{321E68F8-96B7-C647-A03D-1D3ADCA1B4BF}" srcOrd="4" destOrd="0" presId="urn:microsoft.com/office/officeart/2008/layout/LinedList"/>
    <dgm:cxn modelId="{840E9715-1E28-2D45-A723-838FF0582B8D}" type="presParOf" srcId="{02A549B9-40BB-3748-962E-A649447E84FD}" destId="{55B8E740-A398-2340-B3BB-2A895F8C6C27}" srcOrd="5" destOrd="0" presId="urn:microsoft.com/office/officeart/2008/layout/LinedList"/>
    <dgm:cxn modelId="{98E27D76-D39E-B640-99AD-EE5AB08DDCF4}" type="presParOf" srcId="{55B8E740-A398-2340-B3BB-2A895F8C6C27}" destId="{A361FC5F-09CC-E34A-88BF-3378AF1F774D}" srcOrd="0" destOrd="0" presId="urn:microsoft.com/office/officeart/2008/layout/LinedList"/>
    <dgm:cxn modelId="{30313621-84E9-3943-86D2-7F923A903F81}" type="presParOf" srcId="{55B8E740-A398-2340-B3BB-2A895F8C6C27}" destId="{4827E47C-11A3-B24B-A92F-94CC261B4B1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000EE21-96DB-4EEA-B46A-CF7DC3A8842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4F77711-0528-468C-A78D-A10F35A485C1}">
      <dgm:prSet/>
      <dgm:spPr/>
      <dgm:t>
        <a:bodyPr/>
        <a:lstStyle/>
        <a:p>
          <a:r>
            <a:rPr lang="en-US"/>
            <a:t>Conduct practice interview with job seeker</a:t>
          </a:r>
        </a:p>
      </dgm:t>
    </dgm:pt>
    <dgm:pt modelId="{A41821D6-7722-4AF9-8A01-DE9B48E256C9}" type="parTrans" cxnId="{C49F1E78-AF36-46C4-80D9-83607DF239A1}">
      <dgm:prSet/>
      <dgm:spPr/>
      <dgm:t>
        <a:bodyPr/>
        <a:lstStyle/>
        <a:p>
          <a:endParaRPr lang="en-US"/>
        </a:p>
      </dgm:t>
    </dgm:pt>
    <dgm:pt modelId="{AE5EFEBB-BB6E-447F-93CF-337009E045A5}" type="sibTrans" cxnId="{C49F1E78-AF36-46C4-80D9-83607DF239A1}">
      <dgm:prSet/>
      <dgm:spPr/>
      <dgm:t>
        <a:bodyPr/>
        <a:lstStyle/>
        <a:p>
          <a:endParaRPr lang="en-US"/>
        </a:p>
      </dgm:t>
    </dgm:pt>
    <dgm:pt modelId="{BB447F17-39DA-4483-8BAA-DEB1D0F43837}">
      <dgm:prSet/>
      <dgm:spPr/>
      <dgm:t>
        <a:bodyPr/>
        <a:lstStyle/>
        <a:p>
          <a:r>
            <a:rPr lang="en-US"/>
            <a:t>Help job seeker review job postings</a:t>
          </a:r>
        </a:p>
      </dgm:t>
    </dgm:pt>
    <dgm:pt modelId="{BBCB1630-66C0-4E37-A5EC-88132B26E4DF}" type="parTrans" cxnId="{EF90F4AF-5E46-420A-ABC3-3FD8AA43CCAE}">
      <dgm:prSet/>
      <dgm:spPr/>
      <dgm:t>
        <a:bodyPr/>
        <a:lstStyle/>
        <a:p>
          <a:endParaRPr lang="en-US"/>
        </a:p>
      </dgm:t>
    </dgm:pt>
    <dgm:pt modelId="{FFB1FB09-287E-4CF4-94BA-1FBBDDA349DC}" type="sibTrans" cxnId="{EF90F4AF-5E46-420A-ABC3-3FD8AA43CCAE}">
      <dgm:prSet/>
      <dgm:spPr/>
      <dgm:t>
        <a:bodyPr/>
        <a:lstStyle/>
        <a:p>
          <a:endParaRPr lang="en-US"/>
        </a:p>
      </dgm:t>
    </dgm:pt>
    <dgm:pt modelId="{7A8BF825-2AA7-433C-AB66-8EE27C544DDE}">
      <dgm:prSet/>
      <dgm:spPr/>
      <dgm:t>
        <a:bodyPr/>
        <a:lstStyle/>
        <a:p>
          <a:r>
            <a:rPr lang="en-US"/>
            <a:t>Contact networks on job seeker’s behalf</a:t>
          </a:r>
        </a:p>
      </dgm:t>
    </dgm:pt>
    <dgm:pt modelId="{16FE6A3C-1529-45FD-A2EF-E27BE1B9D151}" type="parTrans" cxnId="{FA2EB29C-D168-49FB-B8B1-00952C791096}">
      <dgm:prSet/>
      <dgm:spPr/>
      <dgm:t>
        <a:bodyPr/>
        <a:lstStyle/>
        <a:p>
          <a:endParaRPr lang="en-US"/>
        </a:p>
      </dgm:t>
    </dgm:pt>
    <dgm:pt modelId="{5A913DCF-D1C9-4F67-9D82-22EBC00A0BB1}" type="sibTrans" cxnId="{FA2EB29C-D168-49FB-B8B1-00952C791096}">
      <dgm:prSet/>
      <dgm:spPr/>
      <dgm:t>
        <a:bodyPr/>
        <a:lstStyle/>
        <a:p>
          <a:endParaRPr lang="en-US"/>
        </a:p>
      </dgm:t>
    </dgm:pt>
    <dgm:pt modelId="{C97C5D47-9792-4D20-BC44-C1F74567E898}">
      <dgm:prSet/>
      <dgm:spPr/>
      <dgm:t>
        <a:bodyPr/>
        <a:lstStyle/>
        <a:p>
          <a:r>
            <a:rPr lang="en-US" dirty="0"/>
            <a:t>Explore different types of work with job seeker</a:t>
          </a:r>
        </a:p>
      </dgm:t>
    </dgm:pt>
    <dgm:pt modelId="{570B2A62-54AC-4CD7-A562-B4F79722F266}" type="parTrans" cxnId="{D38FBFF3-980C-45B2-99B8-337DBAFEBD5F}">
      <dgm:prSet/>
      <dgm:spPr/>
      <dgm:t>
        <a:bodyPr/>
        <a:lstStyle/>
        <a:p>
          <a:endParaRPr lang="en-US"/>
        </a:p>
      </dgm:t>
    </dgm:pt>
    <dgm:pt modelId="{77507F37-CC0E-43CB-A377-A93C3BE474E5}" type="sibTrans" cxnId="{D38FBFF3-980C-45B2-99B8-337DBAFEBD5F}">
      <dgm:prSet/>
      <dgm:spPr/>
      <dgm:t>
        <a:bodyPr/>
        <a:lstStyle/>
        <a:p>
          <a:endParaRPr lang="en-US"/>
        </a:p>
      </dgm:t>
    </dgm:pt>
    <dgm:pt modelId="{12F15B75-1C01-4256-B88F-F8EE2BA51816}" type="pres">
      <dgm:prSet presAssocID="{B000EE21-96DB-4EEA-B46A-CF7DC3A88427}" presName="root" presStyleCnt="0">
        <dgm:presLayoutVars>
          <dgm:dir/>
          <dgm:resizeHandles val="exact"/>
        </dgm:presLayoutVars>
      </dgm:prSet>
      <dgm:spPr/>
    </dgm:pt>
    <dgm:pt modelId="{62B3538C-C7A2-47B9-A947-F61B2FD9D058}" type="pres">
      <dgm:prSet presAssocID="{94F77711-0528-468C-A78D-A10F35A485C1}" presName="compNode" presStyleCnt="0"/>
      <dgm:spPr/>
    </dgm:pt>
    <dgm:pt modelId="{E517B0AF-667C-4386-BF67-376BEA23DB41}" type="pres">
      <dgm:prSet presAssocID="{94F77711-0528-468C-A78D-A10F35A485C1}" presName="bgRect" presStyleLbl="bgShp" presStyleIdx="0" presStyleCnt="4"/>
      <dgm:spPr/>
    </dgm:pt>
    <dgm:pt modelId="{77344936-01FF-4076-A751-10A4172368AE}" type="pres">
      <dgm:prSet presAssocID="{94F77711-0528-468C-A78D-A10F35A485C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2D7C6F85-0FDE-4612-8B56-EAB521F0A67B}" type="pres">
      <dgm:prSet presAssocID="{94F77711-0528-468C-A78D-A10F35A485C1}" presName="spaceRect" presStyleCnt="0"/>
      <dgm:spPr/>
    </dgm:pt>
    <dgm:pt modelId="{AC4FA656-ED4A-44CB-943B-43821EF72B00}" type="pres">
      <dgm:prSet presAssocID="{94F77711-0528-468C-A78D-A10F35A485C1}" presName="parTx" presStyleLbl="revTx" presStyleIdx="0" presStyleCnt="4">
        <dgm:presLayoutVars>
          <dgm:chMax val="0"/>
          <dgm:chPref val="0"/>
        </dgm:presLayoutVars>
      </dgm:prSet>
      <dgm:spPr/>
    </dgm:pt>
    <dgm:pt modelId="{A57F113C-5D59-421C-A52A-62013BA95796}" type="pres">
      <dgm:prSet presAssocID="{AE5EFEBB-BB6E-447F-93CF-337009E045A5}" presName="sibTrans" presStyleCnt="0"/>
      <dgm:spPr/>
    </dgm:pt>
    <dgm:pt modelId="{40A5BCFA-C9B8-44E5-B7BA-E805FCD01BBC}" type="pres">
      <dgm:prSet presAssocID="{BB447F17-39DA-4483-8BAA-DEB1D0F43837}" presName="compNode" presStyleCnt="0"/>
      <dgm:spPr/>
    </dgm:pt>
    <dgm:pt modelId="{A4E31DF0-4CC3-4F0B-BD19-18CC64C78E43}" type="pres">
      <dgm:prSet presAssocID="{BB447F17-39DA-4483-8BAA-DEB1D0F43837}" presName="bgRect" presStyleLbl="bgShp" presStyleIdx="1" presStyleCnt="4"/>
      <dgm:spPr/>
    </dgm:pt>
    <dgm:pt modelId="{D7E32D50-6B89-45D8-AA52-D5003497D80E}" type="pres">
      <dgm:prSet presAssocID="{BB447F17-39DA-4483-8BAA-DEB1D0F4383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BE43C38-A935-4C30-B756-DBF20CE92C92}" type="pres">
      <dgm:prSet presAssocID="{BB447F17-39DA-4483-8BAA-DEB1D0F43837}" presName="spaceRect" presStyleCnt="0"/>
      <dgm:spPr/>
    </dgm:pt>
    <dgm:pt modelId="{D9B71756-3B19-4297-A307-0615129C4C28}" type="pres">
      <dgm:prSet presAssocID="{BB447F17-39DA-4483-8BAA-DEB1D0F43837}" presName="parTx" presStyleLbl="revTx" presStyleIdx="1" presStyleCnt="4">
        <dgm:presLayoutVars>
          <dgm:chMax val="0"/>
          <dgm:chPref val="0"/>
        </dgm:presLayoutVars>
      </dgm:prSet>
      <dgm:spPr/>
    </dgm:pt>
    <dgm:pt modelId="{41331D0E-E707-4F0E-B9AF-1C57B1BA7FDB}" type="pres">
      <dgm:prSet presAssocID="{FFB1FB09-287E-4CF4-94BA-1FBBDDA349DC}" presName="sibTrans" presStyleCnt="0"/>
      <dgm:spPr/>
    </dgm:pt>
    <dgm:pt modelId="{A8538554-2D84-4262-A5E4-BB27880FD1C2}" type="pres">
      <dgm:prSet presAssocID="{7A8BF825-2AA7-433C-AB66-8EE27C544DDE}" presName="compNode" presStyleCnt="0"/>
      <dgm:spPr/>
    </dgm:pt>
    <dgm:pt modelId="{B069A7CA-C5E6-4813-AA07-5AC7D7ADE769}" type="pres">
      <dgm:prSet presAssocID="{7A8BF825-2AA7-433C-AB66-8EE27C544DDE}" presName="bgRect" presStyleLbl="bgShp" presStyleIdx="2" presStyleCnt="4"/>
      <dgm:spPr/>
    </dgm:pt>
    <dgm:pt modelId="{986C8B30-4841-458A-97B2-3C4F4236C4AE}" type="pres">
      <dgm:prSet presAssocID="{7A8BF825-2AA7-433C-AB66-8EE27C544DD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1189EEE8-CFC5-4FD1-9341-31E3FC7969D2}" type="pres">
      <dgm:prSet presAssocID="{7A8BF825-2AA7-433C-AB66-8EE27C544DDE}" presName="spaceRect" presStyleCnt="0"/>
      <dgm:spPr/>
    </dgm:pt>
    <dgm:pt modelId="{5A206015-0C3E-43D1-A3CE-188E32366F98}" type="pres">
      <dgm:prSet presAssocID="{7A8BF825-2AA7-433C-AB66-8EE27C544DDE}" presName="parTx" presStyleLbl="revTx" presStyleIdx="2" presStyleCnt="4">
        <dgm:presLayoutVars>
          <dgm:chMax val="0"/>
          <dgm:chPref val="0"/>
        </dgm:presLayoutVars>
      </dgm:prSet>
      <dgm:spPr/>
    </dgm:pt>
    <dgm:pt modelId="{09845C07-F7AB-4319-AA16-F8D212B46541}" type="pres">
      <dgm:prSet presAssocID="{5A913DCF-D1C9-4F67-9D82-22EBC00A0BB1}" presName="sibTrans" presStyleCnt="0"/>
      <dgm:spPr/>
    </dgm:pt>
    <dgm:pt modelId="{867C83D8-2E66-45D7-8F01-1D28E5BE17AC}" type="pres">
      <dgm:prSet presAssocID="{C97C5D47-9792-4D20-BC44-C1F74567E898}" presName="compNode" presStyleCnt="0"/>
      <dgm:spPr/>
    </dgm:pt>
    <dgm:pt modelId="{29CE4433-2E97-4C0A-B11C-FE4E70995324}" type="pres">
      <dgm:prSet presAssocID="{C97C5D47-9792-4D20-BC44-C1F74567E898}" presName="bgRect" presStyleLbl="bgShp" presStyleIdx="3" presStyleCnt="4"/>
      <dgm:spPr/>
    </dgm:pt>
    <dgm:pt modelId="{2D90D4A7-827E-480D-A45B-BC87A848F373}" type="pres">
      <dgm:prSet presAssocID="{C97C5D47-9792-4D20-BC44-C1F74567E89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2830A548-2D6D-4D87-B7FF-C04507BC777E}" type="pres">
      <dgm:prSet presAssocID="{C97C5D47-9792-4D20-BC44-C1F74567E898}" presName="spaceRect" presStyleCnt="0"/>
      <dgm:spPr/>
    </dgm:pt>
    <dgm:pt modelId="{D45AC15A-B594-4D58-958C-DEC96438BF51}" type="pres">
      <dgm:prSet presAssocID="{C97C5D47-9792-4D20-BC44-C1F74567E89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CF9AC08-C5E5-4850-996C-EF9E3149108D}" type="presOf" srcId="{94F77711-0528-468C-A78D-A10F35A485C1}" destId="{AC4FA656-ED4A-44CB-943B-43821EF72B00}" srcOrd="0" destOrd="0" presId="urn:microsoft.com/office/officeart/2018/2/layout/IconVerticalSolidList"/>
    <dgm:cxn modelId="{F253AF10-9E24-4C0B-827E-E3D6CF2D26D4}" type="presOf" srcId="{BB447F17-39DA-4483-8BAA-DEB1D0F43837}" destId="{D9B71756-3B19-4297-A307-0615129C4C28}" srcOrd="0" destOrd="0" presId="urn:microsoft.com/office/officeart/2018/2/layout/IconVerticalSolidList"/>
    <dgm:cxn modelId="{61733430-CD36-49E9-8967-F07F65309F7B}" type="presOf" srcId="{C97C5D47-9792-4D20-BC44-C1F74567E898}" destId="{D45AC15A-B594-4D58-958C-DEC96438BF51}" srcOrd="0" destOrd="0" presId="urn:microsoft.com/office/officeart/2018/2/layout/IconVerticalSolidList"/>
    <dgm:cxn modelId="{52377648-98AB-40DB-8C8A-73FBDAE29215}" type="presOf" srcId="{7A8BF825-2AA7-433C-AB66-8EE27C544DDE}" destId="{5A206015-0C3E-43D1-A3CE-188E32366F98}" srcOrd="0" destOrd="0" presId="urn:microsoft.com/office/officeart/2018/2/layout/IconVerticalSolidList"/>
    <dgm:cxn modelId="{C49F1E78-AF36-46C4-80D9-83607DF239A1}" srcId="{B000EE21-96DB-4EEA-B46A-CF7DC3A88427}" destId="{94F77711-0528-468C-A78D-A10F35A485C1}" srcOrd="0" destOrd="0" parTransId="{A41821D6-7722-4AF9-8A01-DE9B48E256C9}" sibTransId="{AE5EFEBB-BB6E-447F-93CF-337009E045A5}"/>
    <dgm:cxn modelId="{FA2EB29C-D168-49FB-B8B1-00952C791096}" srcId="{B000EE21-96DB-4EEA-B46A-CF7DC3A88427}" destId="{7A8BF825-2AA7-433C-AB66-8EE27C544DDE}" srcOrd="2" destOrd="0" parTransId="{16FE6A3C-1529-45FD-A2EF-E27BE1B9D151}" sibTransId="{5A913DCF-D1C9-4F67-9D82-22EBC00A0BB1}"/>
    <dgm:cxn modelId="{EF90F4AF-5E46-420A-ABC3-3FD8AA43CCAE}" srcId="{B000EE21-96DB-4EEA-B46A-CF7DC3A88427}" destId="{BB447F17-39DA-4483-8BAA-DEB1D0F43837}" srcOrd="1" destOrd="0" parTransId="{BBCB1630-66C0-4E37-A5EC-88132B26E4DF}" sibTransId="{FFB1FB09-287E-4CF4-94BA-1FBBDDA349DC}"/>
    <dgm:cxn modelId="{BBDA67F1-1D06-4F8F-93F4-7981937C0E0C}" type="presOf" srcId="{B000EE21-96DB-4EEA-B46A-CF7DC3A88427}" destId="{12F15B75-1C01-4256-B88F-F8EE2BA51816}" srcOrd="0" destOrd="0" presId="urn:microsoft.com/office/officeart/2018/2/layout/IconVerticalSolidList"/>
    <dgm:cxn modelId="{D38FBFF3-980C-45B2-99B8-337DBAFEBD5F}" srcId="{B000EE21-96DB-4EEA-B46A-CF7DC3A88427}" destId="{C97C5D47-9792-4D20-BC44-C1F74567E898}" srcOrd="3" destOrd="0" parTransId="{570B2A62-54AC-4CD7-A562-B4F79722F266}" sibTransId="{77507F37-CC0E-43CB-A377-A93C3BE474E5}"/>
    <dgm:cxn modelId="{80CF9216-2AD7-4C8A-A768-961AF1A72AFC}" type="presParOf" srcId="{12F15B75-1C01-4256-B88F-F8EE2BA51816}" destId="{62B3538C-C7A2-47B9-A947-F61B2FD9D058}" srcOrd="0" destOrd="0" presId="urn:microsoft.com/office/officeart/2018/2/layout/IconVerticalSolidList"/>
    <dgm:cxn modelId="{8D641737-05CA-4DCE-BFB4-394E475BFD50}" type="presParOf" srcId="{62B3538C-C7A2-47B9-A947-F61B2FD9D058}" destId="{E517B0AF-667C-4386-BF67-376BEA23DB41}" srcOrd="0" destOrd="0" presId="urn:microsoft.com/office/officeart/2018/2/layout/IconVerticalSolidList"/>
    <dgm:cxn modelId="{5F428D55-7EEB-425B-9DC4-2B34F3824117}" type="presParOf" srcId="{62B3538C-C7A2-47B9-A947-F61B2FD9D058}" destId="{77344936-01FF-4076-A751-10A4172368AE}" srcOrd="1" destOrd="0" presId="urn:microsoft.com/office/officeart/2018/2/layout/IconVerticalSolidList"/>
    <dgm:cxn modelId="{8B2A1480-6D0B-4AA0-81B4-5A100A9E7F0F}" type="presParOf" srcId="{62B3538C-C7A2-47B9-A947-F61B2FD9D058}" destId="{2D7C6F85-0FDE-4612-8B56-EAB521F0A67B}" srcOrd="2" destOrd="0" presId="urn:microsoft.com/office/officeart/2018/2/layout/IconVerticalSolidList"/>
    <dgm:cxn modelId="{17615F72-03FF-4F96-B697-442DF5C96441}" type="presParOf" srcId="{62B3538C-C7A2-47B9-A947-F61B2FD9D058}" destId="{AC4FA656-ED4A-44CB-943B-43821EF72B00}" srcOrd="3" destOrd="0" presId="urn:microsoft.com/office/officeart/2018/2/layout/IconVerticalSolidList"/>
    <dgm:cxn modelId="{03A83774-C2A0-490B-B411-E29980E0E013}" type="presParOf" srcId="{12F15B75-1C01-4256-B88F-F8EE2BA51816}" destId="{A57F113C-5D59-421C-A52A-62013BA95796}" srcOrd="1" destOrd="0" presId="urn:microsoft.com/office/officeart/2018/2/layout/IconVerticalSolidList"/>
    <dgm:cxn modelId="{42D41CD3-C187-4F41-9133-2088C4B6FA51}" type="presParOf" srcId="{12F15B75-1C01-4256-B88F-F8EE2BA51816}" destId="{40A5BCFA-C9B8-44E5-B7BA-E805FCD01BBC}" srcOrd="2" destOrd="0" presId="urn:microsoft.com/office/officeart/2018/2/layout/IconVerticalSolidList"/>
    <dgm:cxn modelId="{48B45CC8-2387-4B7D-AF8B-9B15F2B17682}" type="presParOf" srcId="{40A5BCFA-C9B8-44E5-B7BA-E805FCD01BBC}" destId="{A4E31DF0-4CC3-4F0B-BD19-18CC64C78E43}" srcOrd="0" destOrd="0" presId="urn:microsoft.com/office/officeart/2018/2/layout/IconVerticalSolidList"/>
    <dgm:cxn modelId="{0DEE3DE0-DF0F-467B-8491-4BF26D3A9F85}" type="presParOf" srcId="{40A5BCFA-C9B8-44E5-B7BA-E805FCD01BBC}" destId="{D7E32D50-6B89-45D8-AA52-D5003497D80E}" srcOrd="1" destOrd="0" presId="urn:microsoft.com/office/officeart/2018/2/layout/IconVerticalSolidList"/>
    <dgm:cxn modelId="{B72E7CC7-4393-41C0-8843-B022560D954A}" type="presParOf" srcId="{40A5BCFA-C9B8-44E5-B7BA-E805FCD01BBC}" destId="{EBE43C38-A935-4C30-B756-DBF20CE92C92}" srcOrd="2" destOrd="0" presId="urn:microsoft.com/office/officeart/2018/2/layout/IconVerticalSolidList"/>
    <dgm:cxn modelId="{3D6A223C-4E0F-4CF6-9B30-B9631167E6F6}" type="presParOf" srcId="{40A5BCFA-C9B8-44E5-B7BA-E805FCD01BBC}" destId="{D9B71756-3B19-4297-A307-0615129C4C28}" srcOrd="3" destOrd="0" presId="urn:microsoft.com/office/officeart/2018/2/layout/IconVerticalSolidList"/>
    <dgm:cxn modelId="{C7890B6A-855F-47CE-9235-536CD9664F97}" type="presParOf" srcId="{12F15B75-1C01-4256-B88F-F8EE2BA51816}" destId="{41331D0E-E707-4F0E-B9AF-1C57B1BA7FDB}" srcOrd="3" destOrd="0" presId="urn:microsoft.com/office/officeart/2018/2/layout/IconVerticalSolidList"/>
    <dgm:cxn modelId="{96CCB3E7-3446-466D-B876-3B3CC7309205}" type="presParOf" srcId="{12F15B75-1C01-4256-B88F-F8EE2BA51816}" destId="{A8538554-2D84-4262-A5E4-BB27880FD1C2}" srcOrd="4" destOrd="0" presId="urn:microsoft.com/office/officeart/2018/2/layout/IconVerticalSolidList"/>
    <dgm:cxn modelId="{69FF3B76-45B2-479B-ADF1-DC44C2867681}" type="presParOf" srcId="{A8538554-2D84-4262-A5E4-BB27880FD1C2}" destId="{B069A7CA-C5E6-4813-AA07-5AC7D7ADE769}" srcOrd="0" destOrd="0" presId="urn:microsoft.com/office/officeart/2018/2/layout/IconVerticalSolidList"/>
    <dgm:cxn modelId="{8A3715F6-C19D-4D3E-9806-CB10A1F4ECCF}" type="presParOf" srcId="{A8538554-2D84-4262-A5E4-BB27880FD1C2}" destId="{986C8B30-4841-458A-97B2-3C4F4236C4AE}" srcOrd="1" destOrd="0" presId="urn:microsoft.com/office/officeart/2018/2/layout/IconVerticalSolidList"/>
    <dgm:cxn modelId="{269D9735-DBFB-432A-98A9-90FBEDAC360F}" type="presParOf" srcId="{A8538554-2D84-4262-A5E4-BB27880FD1C2}" destId="{1189EEE8-CFC5-4FD1-9341-31E3FC7969D2}" srcOrd="2" destOrd="0" presId="urn:microsoft.com/office/officeart/2018/2/layout/IconVerticalSolidList"/>
    <dgm:cxn modelId="{404F7A29-36FB-407D-94F2-6C02FFF35D6C}" type="presParOf" srcId="{A8538554-2D84-4262-A5E4-BB27880FD1C2}" destId="{5A206015-0C3E-43D1-A3CE-188E32366F98}" srcOrd="3" destOrd="0" presId="urn:microsoft.com/office/officeart/2018/2/layout/IconVerticalSolidList"/>
    <dgm:cxn modelId="{4D090DCE-C83E-4B79-9D6C-EB1DA84F88FE}" type="presParOf" srcId="{12F15B75-1C01-4256-B88F-F8EE2BA51816}" destId="{09845C07-F7AB-4319-AA16-F8D212B46541}" srcOrd="5" destOrd="0" presId="urn:microsoft.com/office/officeart/2018/2/layout/IconVerticalSolidList"/>
    <dgm:cxn modelId="{DCF188AB-2C55-4DBD-8333-5339F11B2B37}" type="presParOf" srcId="{12F15B75-1C01-4256-B88F-F8EE2BA51816}" destId="{867C83D8-2E66-45D7-8F01-1D28E5BE17AC}" srcOrd="6" destOrd="0" presId="urn:microsoft.com/office/officeart/2018/2/layout/IconVerticalSolidList"/>
    <dgm:cxn modelId="{56C99EAC-93EB-4E53-AB11-F28A3B3E7C83}" type="presParOf" srcId="{867C83D8-2E66-45D7-8F01-1D28E5BE17AC}" destId="{29CE4433-2E97-4C0A-B11C-FE4E70995324}" srcOrd="0" destOrd="0" presId="urn:microsoft.com/office/officeart/2018/2/layout/IconVerticalSolidList"/>
    <dgm:cxn modelId="{0D73FE16-3DA1-409B-A71C-5D0D9C97E71E}" type="presParOf" srcId="{867C83D8-2E66-45D7-8F01-1D28E5BE17AC}" destId="{2D90D4A7-827E-480D-A45B-BC87A848F373}" srcOrd="1" destOrd="0" presId="urn:microsoft.com/office/officeart/2018/2/layout/IconVerticalSolidList"/>
    <dgm:cxn modelId="{3936B697-A75F-47FB-8FF0-54536A5A4567}" type="presParOf" srcId="{867C83D8-2E66-45D7-8F01-1D28E5BE17AC}" destId="{2830A548-2D6D-4D87-B7FF-C04507BC777E}" srcOrd="2" destOrd="0" presId="urn:microsoft.com/office/officeart/2018/2/layout/IconVerticalSolidList"/>
    <dgm:cxn modelId="{E1B4B886-EB8E-429B-895E-7F1DCE35BE89}" type="presParOf" srcId="{867C83D8-2E66-45D7-8F01-1D28E5BE17AC}" destId="{D45AC15A-B594-4D58-958C-DEC96438BF5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CCD5BB-3475-4DB4-A428-7B1032144E03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12AA597-67BF-47DB-ACEB-1EFE9350DBFB}">
      <dgm:prSet custT="1"/>
      <dgm:spPr/>
      <dgm:t>
        <a:bodyPr/>
        <a:lstStyle/>
        <a:p>
          <a:pPr>
            <a:defRPr cap="all"/>
          </a:pPr>
          <a:r>
            <a:rPr lang="en-US" sz="2000" dirty="0"/>
            <a:t>You have asked all the right questions</a:t>
          </a:r>
        </a:p>
      </dgm:t>
    </dgm:pt>
    <dgm:pt modelId="{7B3E6DAE-3BFD-4932-9B5D-2675FBF33D17}" type="parTrans" cxnId="{CABA2A37-A492-44A2-AD70-B23568C590DA}">
      <dgm:prSet/>
      <dgm:spPr/>
      <dgm:t>
        <a:bodyPr/>
        <a:lstStyle/>
        <a:p>
          <a:endParaRPr lang="en-US"/>
        </a:p>
      </dgm:t>
    </dgm:pt>
    <dgm:pt modelId="{EF472831-46B8-4F51-90D9-45F44A2CB27F}" type="sibTrans" cxnId="{CABA2A37-A492-44A2-AD70-B23568C590DA}">
      <dgm:prSet/>
      <dgm:spPr/>
      <dgm:t>
        <a:bodyPr/>
        <a:lstStyle/>
        <a:p>
          <a:endParaRPr lang="en-US"/>
        </a:p>
      </dgm:t>
    </dgm:pt>
    <dgm:pt modelId="{E65C9276-0057-43AB-B28C-04915FB1F0AA}">
      <dgm:prSet custT="1"/>
      <dgm:spPr/>
      <dgm:t>
        <a:bodyPr/>
        <a:lstStyle/>
        <a:p>
          <a:pPr>
            <a:defRPr cap="all"/>
          </a:pPr>
          <a:r>
            <a:rPr lang="en-US" sz="2000" dirty="0"/>
            <a:t>You met with the job seeker several times</a:t>
          </a:r>
        </a:p>
      </dgm:t>
    </dgm:pt>
    <dgm:pt modelId="{E7E4BC13-CF88-455E-BE27-D4C007A8A14D}" type="parTrans" cxnId="{F9813B3F-B839-4762-A85A-DDA1AE10CA3A}">
      <dgm:prSet/>
      <dgm:spPr/>
      <dgm:t>
        <a:bodyPr/>
        <a:lstStyle/>
        <a:p>
          <a:endParaRPr lang="en-US"/>
        </a:p>
      </dgm:t>
    </dgm:pt>
    <dgm:pt modelId="{2274B5A0-FA46-4352-9621-30575E605248}" type="sibTrans" cxnId="{F9813B3F-B839-4762-A85A-DDA1AE10CA3A}">
      <dgm:prSet/>
      <dgm:spPr/>
      <dgm:t>
        <a:bodyPr/>
        <a:lstStyle/>
        <a:p>
          <a:endParaRPr lang="en-US"/>
        </a:p>
      </dgm:t>
    </dgm:pt>
    <dgm:pt modelId="{7396D595-510F-47A3-87B8-3EBD8C9BEA2A}">
      <dgm:prSet custT="1"/>
      <dgm:spPr/>
      <dgm:t>
        <a:bodyPr/>
        <a:lstStyle/>
        <a:p>
          <a:pPr>
            <a:defRPr cap="all"/>
          </a:pPr>
          <a:r>
            <a:rPr lang="en-US" sz="2000" dirty="0"/>
            <a:t>But remain unsure of  good job matches and/or job tasks</a:t>
          </a:r>
        </a:p>
      </dgm:t>
    </dgm:pt>
    <dgm:pt modelId="{C97DE15B-676A-4BF6-9842-792298D9A341}" type="parTrans" cxnId="{7DA5C51F-E81D-4AB3-94D6-736B7EECA858}">
      <dgm:prSet/>
      <dgm:spPr/>
      <dgm:t>
        <a:bodyPr/>
        <a:lstStyle/>
        <a:p>
          <a:endParaRPr lang="en-US"/>
        </a:p>
      </dgm:t>
    </dgm:pt>
    <dgm:pt modelId="{040373BC-AA74-4562-A591-D59284CBC0F5}" type="sibTrans" cxnId="{7DA5C51F-E81D-4AB3-94D6-736B7EECA858}">
      <dgm:prSet/>
      <dgm:spPr/>
      <dgm:t>
        <a:bodyPr/>
        <a:lstStyle/>
        <a:p>
          <a:endParaRPr lang="en-US"/>
        </a:p>
      </dgm:t>
    </dgm:pt>
    <dgm:pt modelId="{EF94B3A9-98D7-416F-917E-B803458D74B2}" type="pres">
      <dgm:prSet presAssocID="{75CCD5BB-3475-4DB4-A428-7B1032144E03}" presName="root" presStyleCnt="0">
        <dgm:presLayoutVars>
          <dgm:dir/>
          <dgm:resizeHandles val="exact"/>
        </dgm:presLayoutVars>
      </dgm:prSet>
      <dgm:spPr/>
    </dgm:pt>
    <dgm:pt modelId="{EED6A64C-354A-499C-8003-84E52A73D7BA}" type="pres">
      <dgm:prSet presAssocID="{D12AA597-67BF-47DB-ACEB-1EFE9350DBFB}" presName="compNode" presStyleCnt="0"/>
      <dgm:spPr/>
    </dgm:pt>
    <dgm:pt modelId="{0F8162EF-CA78-4570-B208-41300D83927F}" type="pres">
      <dgm:prSet presAssocID="{D12AA597-67BF-47DB-ACEB-1EFE9350DBFB}" presName="iconBgRect" presStyleLbl="bgShp" presStyleIdx="0" presStyleCnt="3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E668FD3F-5824-48F2-BFE7-21185CC255A8}" type="pres">
      <dgm:prSet presAssocID="{D12AA597-67BF-47DB-ACEB-1EFE9350DBF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0C0E8C6F-7272-4E37-A48B-67DDBC4C61FC}" type="pres">
      <dgm:prSet presAssocID="{D12AA597-67BF-47DB-ACEB-1EFE9350DBFB}" presName="spaceRect" presStyleCnt="0"/>
      <dgm:spPr/>
    </dgm:pt>
    <dgm:pt modelId="{69324DA2-AE7E-488C-8FE2-345CF019F5FD}" type="pres">
      <dgm:prSet presAssocID="{D12AA597-67BF-47DB-ACEB-1EFE9350DBFB}" presName="textRect" presStyleLbl="revTx" presStyleIdx="0" presStyleCnt="3">
        <dgm:presLayoutVars>
          <dgm:chMax val="1"/>
          <dgm:chPref val="1"/>
        </dgm:presLayoutVars>
      </dgm:prSet>
      <dgm:spPr/>
    </dgm:pt>
    <dgm:pt modelId="{65E1E5A3-1867-4AA8-89A1-ADD6FA6181E7}" type="pres">
      <dgm:prSet presAssocID="{EF472831-46B8-4F51-90D9-45F44A2CB27F}" presName="sibTrans" presStyleCnt="0"/>
      <dgm:spPr/>
    </dgm:pt>
    <dgm:pt modelId="{5B292B73-5751-4DFC-91E0-7D3EC17BC91D}" type="pres">
      <dgm:prSet presAssocID="{E65C9276-0057-43AB-B28C-04915FB1F0AA}" presName="compNode" presStyleCnt="0"/>
      <dgm:spPr/>
    </dgm:pt>
    <dgm:pt modelId="{EC392AF2-2201-432E-9F83-ED11EBFF4D01}" type="pres">
      <dgm:prSet presAssocID="{E65C9276-0057-43AB-B28C-04915FB1F0AA}" presName="iconBgRect" presStyleLbl="bgShp" presStyleIdx="1" presStyleCnt="3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4215A3C1-E6AD-4F13-8426-494D3408537A}" type="pres">
      <dgm:prSet presAssocID="{E65C9276-0057-43AB-B28C-04915FB1F0A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6102F6FD-0422-49A5-BF47-A016221A4AFE}" type="pres">
      <dgm:prSet presAssocID="{E65C9276-0057-43AB-B28C-04915FB1F0AA}" presName="spaceRect" presStyleCnt="0"/>
      <dgm:spPr/>
    </dgm:pt>
    <dgm:pt modelId="{C1CFFC38-BD5E-4A5C-B556-68847B9109CD}" type="pres">
      <dgm:prSet presAssocID="{E65C9276-0057-43AB-B28C-04915FB1F0AA}" presName="textRect" presStyleLbl="revTx" presStyleIdx="1" presStyleCnt="3">
        <dgm:presLayoutVars>
          <dgm:chMax val="1"/>
          <dgm:chPref val="1"/>
        </dgm:presLayoutVars>
      </dgm:prSet>
      <dgm:spPr/>
    </dgm:pt>
    <dgm:pt modelId="{72C42A3E-F3AF-4D14-A546-E2DEE31D5C5D}" type="pres">
      <dgm:prSet presAssocID="{2274B5A0-FA46-4352-9621-30575E605248}" presName="sibTrans" presStyleCnt="0"/>
      <dgm:spPr/>
    </dgm:pt>
    <dgm:pt modelId="{92FAAAAE-A81A-46C5-85AD-21DBC1F0537C}" type="pres">
      <dgm:prSet presAssocID="{7396D595-510F-47A3-87B8-3EBD8C9BEA2A}" presName="compNode" presStyleCnt="0"/>
      <dgm:spPr/>
    </dgm:pt>
    <dgm:pt modelId="{3A545C18-00F6-407A-99E9-6277B67E6452}" type="pres">
      <dgm:prSet presAssocID="{7396D595-510F-47A3-87B8-3EBD8C9BEA2A}" presName="iconBgRect" presStyleLbl="bgShp" presStyleIdx="2" presStyleCnt="3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D1FEFD4E-2855-47B5-B6CA-913477F50FC7}" type="pres">
      <dgm:prSet presAssocID="{7396D595-510F-47A3-87B8-3EBD8C9BEA2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ED9F10CD-AA6B-48DD-AE08-DA4F552AC3BC}" type="pres">
      <dgm:prSet presAssocID="{7396D595-510F-47A3-87B8-3EBD8C9BEA2A}" presName="spaceRect" presStyleCnt="0"/>
      <dgm:spPr/>
    </dgm:pt>
    <dgm:pt modelId="{DD55BB20-4E2F-4D50-96BC-2712577FD081}" type="pres">
      <dgm:prSet presAssocID="{7396D595-510F-47A3-87B8-3EBD8C9BEA2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5036303-A4AA-49B0-8BC9-DB6C894AC9C4}" type="presOf" srcId="{7396D595-510F-47A3-87B8-3EBD8C9BEA2A}" destId="{DD55BB20-4E2F-4D50-96BC-2712577FD081}" srcOrd="0" destOrd="0" presId="urn:microsoft.com/office/officeart/2018/5/layout/IconCircleLabelList"/>
    <dgm:cxn modelId="{7DA5C51F-E81D-4AB3-94D6-736B7EECA858}" srcId="{75CCD5BB-3475-4DB4-A428-7B1032144E03}" destId="{7396D595-510F-47A3-87B8-3EBD8C9BEA2A}" srcOrd="2" destOrd="0" parTransId="{C97DE15B-676A-4BF6-9842-792298D9A341}" sibTransId="{040373BC-AA74-4562-A591-D59284CBC0F5}"/>
    <dgm:cxn modelId="{8FE03C25-2AF2-4CE6-9FB5-E201623E613B}" type="presOf" srcId="{E65C9276-0057-43AB-B28C-04915FB1F0AA}" destId="{C1CFFC38-BD5E-4A5C-B556-68847B9109CD}" srcOrd="0" destOrd="0" presId="urn:microsoft.com/office/officeart/2018/5/layout/IconCircleLabelList"/>
    <dgm:cxn modelId="{D430CD2E-C300-45F7-AE67-A8A27EEAB913}" type="presOf" srcId="{D12AA597-67BF-47DB-ACEB-1EFE9350DBFB}" destId="{69324DA2-AE7E-488C-8FE2-345CF019F5FD}" srcOrd="0" destOrd="0" presId="urn:microsoft.com/office/officeart/2018/5/layout/IconCircleLabelList"/>
    <dgm:cxn modelId="{CABA2A37-A492-44A2-AD70-B23568C590DA}" srcId="{75CCD5BB-3475-4DB4-A428-7B1032144E03}" destId="{D12AA597-67BF-47DB-ACEB-1EFE9350DBFB}" srcOrd="0" destOrd="0" parTransId="{7B3E6DAE-3BFD-4932-9B5D-2675FBF33D17}" sibTransId="{EF472831-46B8-4F51-90D9-45F44A2CB27F}"/>
    <dgm:cxn modelId="{F9813B3F-B839-4762-A85A-DDA1AE10CA3A}" srcId="{75CCD5BB-3475-4DB4-A428-7B1032144E03}" destId="{E65C9276-0057-43AB-B28C-04915FB1F0AA}" srcOrd="1" destOrd="0" parTransId="{E7E4BC13-CF88-455E-BE27-D4C007A8A14D}" sibTransId="{2274B5A0-FA46-4352-9621-30575E605248}"/>
    <dgm:cxn modelId="{E095A773-0FAC-424C-AD45-CA8E85D46A68}" type="presOf" srcId="{75CCD5BB-3475-4DB4-A428-7B1032144E03}" destId="{EF94B3A9-98D7-416F-917E-B803458D74B2}" srcOrd="0" destOrd="0" presId="urn:microsoft.com/office/officeart/2018/5/layout/IconCircleLabelList"/>
    <dgm:cxn modelId="{DAB5C314-6ECC-4CEB-8520-D26480665CC5}" type="presParOf" srcId="{EF94B3A9-98D7-416F-917E-B803458D74B2}" destId="{EED6A64C-354A-499C-8003-84E52A73D7BA}" srcOrd="0" destOrd="0" presId="urn:microsoft.com/office/officeart/2018/5/layout/IconCircleLabelList"/>
    <dgm:cxn modelId="{97D10EF7-91EF-48B1-9E95-E9237FD0C7E2}" type="presParOf" srcId="{EED6A64C-354A-499C-8003-84E52A73D7BA}" destId="{0F8162EF-CA78-4570-B208-41300D83927F}" srcOrd="0" destOrd="0" presId="urn:microsoft.com/office/officeart/2018/5/layout/IconCircleLabelList"/>
    <dgm:cxn modelId="{600596EF-DD0B-4482-A4A1-6B1F29FED43E}" type="presParOf" srcId="{EED6A64C-354A-499C-8003-84E52A73D7BA}" destId="{E668FD3F-5824-48F2-BFE7-21185CC255A8}" srcOrd="1" destOrd="0" presId="urn:microsoft.com/office/officeart/2018/5/layout/IconCircleLabelList"/>
    <dgm:cxn modelId="{DB3601B3-388B-478D-A024-1397E06D4682}" type="presParOf" srcId="{EED6A64C-354A-499C-8003-84E52A73D7BA}" destId="{0C0E8C6F-7272-4E37-A48B-67DDBC4C61FC}" srcOrd="2" destOrd="0" presId="urn:microsoft.com/office/officeart/2018/5/layout/IconCircleLabelList"/>
    <dgm:cxn modelId="{1988CAB2-1A02-420F-9314-55D2158587E3}" type="presParOf" srcId="{EED6A64C-354A-499C-8003-84E52A73D7BA}" destId="{69324DA2-AE7E-488C-8FE2-345CF019F5FD}" srcOrd="3" destOrd="0" presId="urn:microsoft.com/office/officeart/2018/5/layout/IconCircleLabelList"/>
    <dgm:cxn modelId="{989E370F-7C9D-4842-A98E-F0850DC54743}" type="presParOf" srcId="{EF94B3A9-98D7-416F-917E-B803458D74B2}" destId="{65E1E5A3-1867-4AA8-89A1-ADD6FA6181E7}" srcOrd="1" destOrd="0" presId="urn:microsoft.com/office/officeart/2018/5/layout/IconCircleLabelList"/>
    <dgm:cxn modelId="{F2AB2194-8927-41CE-8392-239CD27E2B0D}" type="presParOf" srcId="{EF94B3A9-98D7-416F-917E-B803458D74B2}" destId="{5B292B73-5751-4DFC-91E0-7D3EC17BC91D}" srcOrd="2" destOrd="0" presId="urn:microsoft.com/office/officeart/2018/5/layout/IconCircleLabelList"/>
    <dgm:cxn modelId="{5D8FA4CA-6494-49CF-8A1D-633DABEF5A2C}" type="presParOf" srcId="{5B292B73-5751-4DFC-91E0-7D3EC17BC91D}" destId="{EC392AF2-2201-432E-9F83-ED11EBFF4D01}" srcOrd="0" destOrd="0" presId="urn:microsoft.com/office/officeart/2018/5/layout/IconCircleLabelList"/>
    <dgm:cxn modelId="{77398E79-2341-4B6E-B7DF-F7EF6077D7B3}" type="presParOf" srcId="{5B292B73-5751-4DFC-91E0-7D3EC17BC91D}" destId="{4215A3C1-E6AD-4F13-8426-494D3408537A}" srcOrd="1" destOrd="0" presId="urn:microsoft.com/office/officeart/2018/5/layout/IconCircleLabelList"/>
    <dgm:cxn modelId="{03A0C511-61D2-4984-B5CE-72C3DC4578A2}" type="presParOf" srcId="{5B292B73-5751-4DFC-91E0-7D3EC17BC91D}" destId="{6102F6FD-0422-49A5-BF47-A016221A4AFE}" srcOrd="2" destOrd="0" presId="urn:microsoft.com/office/officeart/2018/5/layout/IconCircleLabelList"/>
    <dgm:cxn modelId="{7D9AC094-91F2-420F-99AF-214E0211E17E}" type="presParOf" srcId="{5B292B73-5751-4DFC-91E0-7D3EC17BC91D}" destId="{C1CFFC38-BD5E-4A5C-B556-68847B9109CD}" srcOrd="3" destOrd="0" presId="urn:microsoft.com/office/officeart/2018/5/layout/IconCircleLabelList"/>
    <dgm:cxn modelId="{BD6D94D0-DC73-436F-9387-0D13BD96C27B}" type="presParOf" srcId="{EF94B3A9-98D7-416F-917E-B803458D74B2}" destId="{72C42A3E-F3AF-4D14-A546-E2DEE31D5C5D}" srcOrd="3" destOrd="0" presId="urn:microsoft.com/office/officeart/2018/5/layout/IconCircleLabelList"/>
    <dgm:cxn modelId="{7603074D-AB03-4293-B876-1BD669A5EC13}" type="presParOf" srcId="{EF94B3A9-98D7-416F-917E-B803458D74B2}" destId="{92FAAAAE-A81A-46C5-85AD-21DBC1F0537C}" srcOrd="4" destOrd="0" presId="urn:microsoft.com/office/officeart/2018/5/layout/IconCircleLabelList"/>
    <dgm:cxn modelId="{F79697AA-A7F8-4F10-90EB-ADEC120032D0}" type="presParOf" srcId="{92FAAAAE-A81A-46C5-85AD-21DBC1F0537C}" destId="{3A545C18-00F6-407A-99E9-6277B67E6452}" srcOrd="0" destOrd="0" presId="urn:microsoft.com/office/officeart/2018/5/layout/IconCircleLabelList"/>
    <dgm:cxn modelId="{04B5481A-F23E-4BDE-8A5E-D2FE2CB3D114}" type="presParOf" srcId="{92FAAAAE-A81A-46C5-85AD-21DBC1F0537C}" destId="{D1FEFD4E-2855-47B5-B6CA-913477F50FC7}" srcOrd="1" destOrd="0" presId="urn:microsoft.com/office/officeart/2018/5/layout/IconCircleLabelList"/>
    <dgm:cxn modelId="{D5006385-2121-43D6-AA98-F5769261B879}" type="presParOf" srcId="{92FAAAAE-A81A-46C5-85AD-21DBC1F0537C}" destId="{ED9F10CD-AA6B-48DD-AE08-DA4F552AC3BC}" srcOrd="2" destOrd="0" presId="urn:microsoft.com/office/officeart/2018/5/layout/IconCircleLabelList"/>
    <dgm:cxn modelId="{83A37AC4-4828-446B-9CC5-48E402BDC416}" type="presParOf" srcId="{92FAAAAE-A81A-46C5-85AD-21DBC1F0537C}" destId="{DD55BB20-4E2F-4D50-96BC-2712577FD08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D5DBA3-F047-4101-A80E-69178D01A37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979E5F-4B09-4728-9A4B-D3749E0C8DC2}">
      <dgm:prSet phldrT="[Text]"/>
      <dgm:spPr/>
      <dgm:t>
        <a:bodyPr/>
        <a:lstStyle/>
        <a:p>
          <a:r>
            <a:rPr lang="en-US" dirty="0"/>
            <a:t>Interviews</a:t>
          </a:r>
        </a:p>
      </dgm:t>
    </dgm:pt>
    <dgm:pt modelId="{62A915DE-71C9-49A3-BDB7-6835ACD4CEFA}" type="parTrans" cxnId="{35EEAEAC-E9D3-4688-95D6-9E9F538C7011}">
      <dgm:prSet/>
      <dgm:spPr/>
      <dgm:t>
        <a:bodyPr/>
        <a:lstStyle/>
        <a:p>
          <a:endParaRPr lang="en-US"/>
        </a:p>
      </dgm:t>
    </dgm:pt>
    <dgm:pt modelId="{B20CCB12-BEE1-451E-8CFC-8C197296D501}" type="sibTrans" cxnId="{35EEAEAC-E9D3-4688-95D6-9E9F538C7011}">
      <dgm:prSet/>
      <dgm:spPr/>
      <dgm:t>
        <a:bodyPr/>
        <a:lstStyle/>
        <a:p>
          <a:endParaRPr lang="en-US"/>
        </a:p>
      </dgm:t>
    </dgm:pt>
    <dgm:pt modelId="{2410831A-1F2B-4CA6-9FAD-90514693CB21}">
      <dgm:prSet phldrT="[Text]"/>
      <dgm:spPr/>
      <dgm:t>
        <a:bodyPr/>
        <a:lstStyle/>
        <a:p>
          <a:r>
            <a:rPr lang="en-US" dirty="0"/>
            <a:t>Observation</a:t>
          </a:r>
        </a:p>
      </dgm:t>
    </dgm:pt>
    <dgm:pt modelId="{D084E4F8-1FDD-4D7E-BEE4-61A9C263E381}" type="parTrans" cxnId="{FD727C8D-048B-47BF-995D-0662EACCACEA}">
      <dgm:prSet/>
      <dgm:spPr/>
      <dgm:t>
        <a:bodyPr/>
        <a:lstStyle/>
        <a:p>
          <a:endParaRPr lang="en-US"/>
        </a:p>
      </dgm:t>
    </dgm:pt>
    <dgm:pt modelId="{1A443E78-EB36-48E0-A424-4DDD20E007F2}" type="sibTrans" cxnId="{FD727C8D-048B-47BF-995D-0662EACCACEA}">
      <dgm:prSet/>
      <dgm:spPr/>
      <dgm:t>
        <a:bodyPr/>
        <a:lstStyle/>
        <a:p>
          <a:endParaRPr lang="en-US"/>
        </a:p>
      </dgm:t>
    </dgm:pt>
    <dgm:pt modelId="{6F7C913A-330C-4DC3-8F78-7B2AE140944A}">
      <dgm:prSet phldrT="[Text]"/>
      <dgm:spPr/>
      <dgm:t>
        <a:bodyPr/>
        <a:lstStyle/>
        <a:p>
          <a:r>
            <a:rPr lang="en-US" dirty="0"/>
            <a:t>Time in the Community</a:t>
          </a:r>
        </a:p>
      </dgm:t>
    </dgm:pt>
    <dgm:pt modelId="{159A49DD-0191-4730-A24A-C13D45167458}" type="parTrans" cxnId="{443B732B-65AB-4D12-84F8-828E2D67FDE6}">
      <dgm:prSet/>
      <dgm:spPr/>
      <dgm:t>
        <a:bodyPr/>
        <a:lstStyle/>
        <a:p>
          <a:endParaRPr lang="en-US"/>
        </a:p>
      </dgm:t>
    </dgm:pt>
    <dgm:pt modelId="{EC129300-448B-42C5-A4BC-CD1F13026616}" type="sibTrans" cxnId="{443B732B-65AB-4D12-84F8-828E2D67FDE6}">
      <dgm:prSet/>
      <dgm:spPr/>
      <dgm:t>
        <a:bodyPr/>
        <a:lstStyle/>
        <a:p>
          <a:endParaRPr lang="en-US"/>
        </a:p>
      </dgm:t>
    </dgm:pt>
    <dgm:pt modelId="{CAC13C38-0598-4238-B2FD-D100755DE620}">
      <dgm:prSet phldrT="[Text]"/>
      <dgm:spPr/>
      <dgm:t>
        <a:bodyPr/>
        <a:lstStyle/>
        <a:p>
          <a:r>
            <a:rPr lang="en-US" dirty="0"/>
            <a:t>Records Review </a:t>
          </a:r>
        </a:p>
      </dgm:t>
    </dgm:pt>
    <dgm:pt modelId="{14AC4373-DE27-4E0D-BA2C-978AAA66AE5C}" type="parTrans" cxnId="{541F15FC-38FE-457C-B5B9-E5D926581A3E}">
      <dgm:prSet/>
      <dgm:spPr/>
      <dgm:t>
        <a:bodyPr/>
        <a:lstStyle/>
        <a:p>
          <a:endParaRPr lang="en-US"/>
        </a:p>
      </dgm:t>
    </dgm:pt>
    <dgm:pt modelId="{4EA07E19-F1F1-4872-9447-80FB69879479}" type="sibTrans" cxnId="{541F15FC-38FE-457C-B5B9-E5D926581A3E}">
      <dgm:prSet/>
      <dgm:spPr/>
      <dgm:t>
        <a:bodyPr/>
        <a:lstStyle/>
        <a:p>
          <a:endParaRPr lang="en-US"/>
        </a:p>
      </dgm:t>
    </dgm:pt>
    <dgm:pt modelId="{B3D5C68D-973E-46C9-9666-1918CFC06B1B}">
      <dgm:prSet phldrT="[Text]"/>
      <dgm:spPr/>
      <dgm:t>
        <a:bodyPr/>
        <a:lstStyle/>
        <a:p>
          <a:r>
            <a:rPr lang="en-US" dirty="0"/>
            <a:t>Documentation</a:t>
          </a:r>
        </a:p>
      </dgm:t>
    </dgm:pt>
    <dgm:pt modelId="{D11FA049-588B-4D41-AA71-37934FE99842}" type="parTrans" cxnId="{1AD3DF44-BF99-4378-B74E-DAD5ABCA0887}">
      <dgm:prSet/>
      <dgm:spPr/>
      <dgm:t>
        <a:bodyPr/>
        <a:lstStyle/>
        <a:p>
          <a:endParaRPr lang="en-US"/>
        </a:p>
      </dgm:t>
    </dgm:pt>
    <dgm:pt modelId="{E4BFD3A1-C4D6-47AD-9F92-5D9F5478A9C1}" type="sibTrans" cxnId="{1AD3DF44-BF99-4378-B74E-DAD5ABCA0887}">
      <dgm:prSet/>
      <dgm:spPr/>
      <dgm:t>
        <a:bodyPr/>
        <a:lstStyle/>
        <a:p>
          <a:endParaRPr lang="en-US"/>
        </a:p>
      </dgm:t>
    </dgm:pt>
    <dgm:pt modelId="{27C333BD-5933-4D90-A1C9-CA91E33BAFFB}" type="pres">
      <dgm:prSet presAssocID="{35D5DBA3-F047-4101-A80E-69178D01A37D}" presName="diagram" presStyleCnt="0">
        <dgm:presLayoutVars>
          <dgm:dir/>
          <dgm:resizeHandles val="exact"/>
        </dgm:presLayoutVars>
      </dgm:prSet>
      <dgm:spPr/>
    </dgm:pt>
    <dgm:pt modelId="{B955FAA4-E938-421D-943C-CDB06FA478C1}" type="pres">
      <dgm:prSet presAssocID="{BD979E5F-4B09-4728-9A4B-D3749E0C8DC2}" presName="node" presStyleLbl="node1" presStyleIdx="0" presStyleCnt="5">
        <dgm:presLayoutVars>
          <dgm:bulletEnabled val="1"/>
        </dgm:presLayoutVars>
      </dgm:prSet>
      <dgm:spPr/>
    </dgm:pt>
    <dgm:pt modelId="{F361EC8F-ABAC-4667-8A48-11BE7E8FB934}" type="pres">
      <dgm:prSet presAssocID="{B20CCB12-BEE1-451E-8CFC-8C197296D501}" presName="sibTrans" presStyleCnt="0"/>
      <dgm:spPr/>
    </dgm:pt>
    <dgm:pt modelId="{8D9D12C0-7686-4A08-8C35-C24C7229B42A}" type="pres">
      <dgm:prSet presAssocID="{2410831A-1F2B-4CA6-9FAD-90514693CB21}" presName="node" presStyleLbl="node1" presStyleIdx="1" presStyleCnt="5">
        <dgm:presLayoutVars>
          <dgm:bulletEnabled val="1"/>
        </dgm:presLayoutVars>
      </dgm:prSet>
      <dgm:spPr/>
    </dgm:pt>
    <dgm:pt modelId="{D501E202-0244-4A9D-BA0D-99918F200A72}" type="pres">
      <dgm:prSet presAssocID="{1A443E78-EB36-48E0-A424-4DDD20E007F2}" presName="sibTrans" presStyleCnt="0"/>
      <dgm:spPr/>
    </dgm:pt>
    <dgm:pt modelId="{F982F5E5-E3E2-40C2-9579-BF044E6FD9A2}" type="pres">
      <dgm:prSet presAssocID="{6F7C913A-330C-4DC3-8F78-7B2AE140944A}" presName="node" presStyleLbl="node1" presStyleIdx="2" presStyleCnt="5">
        <dgm:presLayoutVars>
          <dgm:bulletEnabled val="1"/>
        </dgm:presLayoutVars>
      </dgm:prSet>
      <dgm:spPr/>
    </dgm:pt>
    <dgm:pt modelId="{5283A34B-8BF5-42F0-9EDC-F787ADCAD680}" type="pres">
      <dgm:prSet presAssocID="{EC129300-448B-42C5-A4BC-CD1F13026616}" presName="sibTrans" presStyleCnt="0"/>
      <dgm:spPr/>
    </dgm:pt>
    <dgm:pt modelId="{A4184D1C-B9E2-458A-BD4B-9B0A47AAF813}" type="pres">
      <dgm:prSet presAssocID="{CAC13C38-0598-4238-B2FD-D100755DE620}" presName="node" presStyleLbl="node1" presStyleIdx="3" presStyleCnt="5">
        <dgm:presLayoutVars>
          <dgm:bulletEnabled val="1"/>
        </dgm:presLayoutVars>
      </dgm:prSet>
      <dgm:spPr/>
    </dgm:pt>
    <dgm:pt modelId="{33CF12A5-A312-498B-8667-26F138D0B808}" type="pres">
      <dgm:prSet presAssocID="{4EA07E19-F1F1-4872-9447-80FB69879479}" presName="sibTrans" presStyleCnt="0"/>
      <dgm:spPr/>
    </dgm:pt>
    <dgm:pt modelId="{BCE270BC-0B5E-454F-9907-5D8819B0E2A1}" type="pres">
      <dgm:prSet presAssocID="{B3D5C68D-973E-46C9-9666-1918CFC06B1B}" presName="node" presStyleLbl="node1" presStyleIdx="4" presStyleCnt="5">
        <dgm:presLayoutVars>
          <dgm:bulletEnabled val="1"/>
        </dgm:presLayoutVars>
      </dgm:prSet>
      <dgm:spPr/>
    </dgm:pt>
  </dgm:ptLst>
  <dgm:cxnLst>
    <dgm:cxn modelId="{443B732B-65AB-4D12-84F8-828E2D67FDE6}" srcId="{35D5DBA3-F047-4101-A80E-69178D01A37D}" destId="{6F7C913A-330C-4DC3-8F78-7B2AE140944A}" srcOrd="2" destOrd="0" parTransId="{159A49DD-0191-4730-A24A-C13D45167458}" sibTransId="{EC129300-448B-42C5-A4BC-CD1F13026616}"/>
    <dgm:cxn modelId="{1AD3DF44-BF99-4378-B74E-DAD5ABCA0887}" srcId="{35D5DBA3-F047-4101-A80E-69178D01A37D}" destId="{B3D5C68D-973E-46C9-9666-1918CFC06B1B}" srcOrd="4" destOrd="0" parTransId="{D11FA049-588B-4D41-AA71-37934FE99842}" sibTransId="{E4BFD3A1-C4D6-47AD-9F92-5D9F5478A9C1}"/>
    <dgm:cxn modelId="{16E8018C-22CD-48B3-80D2-E3B3F064EFB6}" type="presOf" srcId="{BD979E5F-4B09-4728-9A4B-D3749E0C8DC2}" destId="{B955FAA4-E938-421D-943C-CDB06FA478C1}" srcOrd="0" destOrd="0" presId="urn:microsoft.com/office/officeart/2005/8/layout/default"/>
    <dgm:cxn modelId="{FD727C8D-048B-47BF-995D-0662EACCACEA}" srcId="{35D5DBA3-F047-4101-A80E-69178D01A37D}" destId="{2410831A-1F2B-4CA6-9FAD-90514693CB21}" srcOrd="1" destOrd="0" parTransId="{D084E4F8-1FDD-4D7E-BEE4-61A9C263E381}" sibTransId="{1A443E78-EB36-48E0-A424-4DDD20E007F2}"/>
    <dgm:cxn modelId="{53F5CB9A-FFB5-413F-8238-0AE546D4FB86}" type="presOf" srcId="{2410831A-1F2B-4CA6-9FAD-90514693CB21}" destId="{8D9D12C0-7686-4A08-8C35-C24C7229B42A}" srcOrd="0" destOrd="0" presId="urn:microsoft.com/office/officeart/2005/8/layout/default"/>
    <dgm:cxn modelId="{CD58A79F-4B51-44CF-8204-468661F0F4DC}" type="presOf" srcId="{CAC13C38-0598-4238-B2FD-D100755DE620}" destId="{A4184D1C-B9E2-458A-BD4B-9B0A47AAF813}" srcOrd="0" destOrd="0" presId="urn:microsoft.com/office/officeart/2005/8/layout/default"/>
    <dgm:cxn modelId="{35EEAEAC-E9D3-4688-95D6-9E9F538C7011}" srcId="{35D5DBA3-F047-4101-A80E-69178D01A37D}" destId="{BD979E5F-4B09-4728-9A4B-D3749E0C8DC2}" srcOrd="0" destOrd="0" parTransId="{62A915DE-71C9-49A3-BDB7-6835ACD4CEFA}" sibTransId="{B20CCB12-BEE1-451E-8CFC-8C197296D501}"/>
    <dgm:cxn modelId="{057D29AE-B5B4-41F5-87AE-C777F90B8A33}" type="presOf" srcId="{B3D5C68D-973E-46C9-9666-1918CFC06B1B}" destId="{BCE270BC-0B5E-454F-9907-5D8819B0E2A1}" srcOrd="0" destOrd="0" presId="urn:microsoft.com/office/officeart/2005/8/layout/default"/>
    <dgm:cxn modelId="{5ECD7DD8-7A9C-4BCA-B8BF-22A3873924C7}" type="presOf" srcId="{35D5DBA3-F047-4101-A80E-69178D01A37D}" destId="{27C333BD-5933-4D90-A1C9-CA91E33BAFFB}" srcOrd="0" destOrd="0" presId="urn:microsoft.com/office/officeart/2005/8/layout/default"/>
    <dgm:cxn modelId="{15DA67E8-7924-461E-B490-F7CEAB4A0E83}" type="presOf" srcId="{6F7C913A-330C-4DC3-8F78-7B2AE140944A}" destId="{F982F5E5-E3E2-40C2-9579-BF044E6FD9A2}" srcOrd="0" destOrd="0" presId="urn:microsoft.com/office/officeart/2005/8/layout/default"/>
    <dgm:cxn modelId="{541F15FC-38FE-457C-B5B9-E5D926581A3E}" srcId="{35D5DBA3-F047-4101-A80E-69178D01A37D}" destId="{CAC13C38-0598-4238-B2FD-D100755DE620}" srcOrd="3" destOrd="0" parTransId="{14AC4373-DE27-4E0D-BA2C-978AAA66AE5C}" sibTransId="{4EA07E19-F1F1-4872-9447-80FB69879479}"/>
    <dgm:cxn modelId="{6F70BE30-7FD4-4B07-A8A8-F527050EB749}" type="presParOf" srcId="{27C333BD-5933-4D90-A1C9-CA91E33BAFFB}" destId="{B955FAA4-E938-421D-943C-CDB06FA478C1}" srcOrd="0" destOrd="0" presId="urn:microsoft.com/office/officeart/2005/8/layout/default"/>
    <dgm:cxn modelId="{867377B2-C8F9-4B1D-9A01-3AB370534291}" type="presParOf" srcId="{27C333BD-5933-4D90-A1C9-CA91E33BAFFB}" destId="{F361EC8F-ABAC-4667-8A48-11BE7E8FB934}" srcOrd="1" destOrd="0" presId="urn:microsoft.com/office/officeart/2005/8/layout/default"/>
    <dgm:cxn modelId="{230C6736-0A48-4EB0-905C-D160D3D3DBF5}" type="presParOf" srcId="{27C333BD-5933-4D90-A1C9-CA91E33BAFFB}" destId="{8D9D12C0-7686-4A08-8C35-C24C7229B42A}" srcOrd="2" destOrd="0" presId="urn:microsoft.com/office/officeart/2005/8/layout/default"/>
    <dgm:cxn modelId="{66FE75A5-9A79-45E4-9221-5B59C3C19554}" type="presParOf" srcId="{27C333BD-5933-4D90-A1C9-CA91E33BAFFB}" destId="{D501E202-0244-4A9D-BA0D-99918F200A72}" srcOrd="3" destOrd="0" presId="urn:microsoft.com/office/officeart/2005/8/layout/default"/>
    <dgm:cxn modelId="{47AD5048-90AA-4AE1-B5E3-282F887DA483}" type="presParOf" srcId="{27C333BD-5933-4D90-A1C9-CA91E33BAFFB}" destId="{F982F5E5-E3E2-40C2-9579-BF044E6FD9A2}" srcOrd="4" destOrd="0" presId="urn:microsoft.com/office/officeart/2005/8/layout/default"/>
    <dgm:cxn modelId="{4437821F-4BC3-4436-B447-F9622EA68ED6}" type="presParOf" srcId="{27C333BD-5933-4D90-A1C9-CA91E33BAFFB}" destId="{5283A34B-8BF5-42F0-9EDC-F787ADCAD680}" srcOrd="5" destOrd="0" presId="urn:microsoft.com/office/officeart/2005/8/layout/default"/>
    <dgm:cxn modelId="{0F359466-FDFC-4C19-9630-E50FDD0EAE57}" type="presParOf" srcId="{27C333BD-5933-4D90-A1C9-CA91E33BAFFB}" destId="{A4184D1C-B9E2-458A-BD4B-9B0A47AAF813}" srcOrd="6" destOrd="0" presId="urn:microsoft.com/office/officeart/2005/8/layout/default"/>
    <dgm:cxn modelId="{50C59D0B-DF52-4A85-9F55-D45A1EBB7589}" type="presParOf" srcId="{27C333BD-5933-4D90-A1C9-CA91E33BAFFB}" destId="{33CF12A5-A312-498B-8667-26F138D0B808}" srcOrd="7" destOrd="0" presId="urn:microsoft.com/office/officeart/2005/8/layout/default"/>
    <dgm:cxn modelId="{179C97B9-F472-41CC-862B-F375DE6952C7}" type="presParOf" srcId="{27C333BD-5933-4D90-A1C9-CA91E33BAFFB}" destId="{BCE270BC-0B5E-454F-9907-5D8819B0E2A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EB54A9-702D-4FC0-89D0-0C8ECC1D232B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DD96CC5-332C-40BF-BD06-560E600233C3}">
      <dgm:prSet custT="1"/>
      <dgm:spPr/>
      <dgm:t>
        <a:bodyPr/>
        <a:lstStyle/>
        <a:p>
          <a:r>
            <a:rPr lang="en-US" sz="2000" dirty="0"/>
            <a:t>Inventory of attributes relevant to the entire employment process</a:t>
          </a:r>
        </a:p>
      </dgm:t>
    </dgm:pt>
    <dgm:pt modelId="{47E8A615-7D6A-4ACF-8D04-32F690558046}" type="parTrans" cxnId="{D8C35A9A-B5E2-4C13-A2C6-E8D6D6347657}">
      <dgm:prSet/>
      <dgm:spPr/>
      <dgm:t>
        <a:bodyPr/>
        <a:lstStyle/>
        <a:p>
          <a:endParaRPr lang="en-US"/>
        </a:p>
      </dgm:t>
    </dgm:pt>
    <dgm:pt modelId="{DB0DC4D1-3D2F-45BF-BAF4-3C4242845C1B}" type="sibTrans" cxnId="{D8C35A9A-B5E2-4C13-A2C6-E8D6D6347657}">
      <dgm:prSet/>
      <dgm:spPr/>
      <dgm:t>
        <a:bodyPr/>
        <a:lstStyle/>
        <a:p>
          <a:endParaRPr lang="en-US"/>
        </a:p>
      </dgm:t>
    </dgm:pt>
    <dgm:pt modelId="{38C135F1-F3A0-4175-B9CC-E3F21C98AE80}">
      <dgm:prSet custT="1"/>
      <dgm:spPr/>
      <dgm:t>
        <a:bodyPr/>
        <a:lstStyle/>
        <a:p>
          <a:r>
            <a:rPr lang="en-US" sz="2000" dirty="0"/>
            <a:t>Pulls together information learned from variety of sources </a:t>
          </a:r>
        </a:p>
      </dgm:t>
    </dgm:pt>
    <dgm:pt modelId="{31C4DBC2-CE34-42F6-B9A6-6A96EBD28DDB}" type="parTrans" cxnId="{CF43451C-77CE-41B5-8214-6656710CE323}">
      <dgm:prSet/>
      <dgm:spPr/>
      <dgm:t>
        <a:bodyPr/>
        <a:lstStyle/>
        <a:p>
          <a:endParaRPr lang="en-US"/>
        </a:p>
      </dgm:t>
    </dgm:pt>
    <dgm:pt modelId="{2DDF90A1-92FB-403C-BEEE-18029ED5F1C4}" type="sibTrans" cxnId="{CF43451C-77CE-41B5-8214-6656710CE323}">
      <dgm:prSet/>
      <dgm:spPr/>
      <dgm:t>
        <a:bodyPr/>
        <a:lstStyle/>
        <a:p>
          <a:endParaRPr lang="en-US"/>
        </a:p>
      </dgm:t>
    </dgm:pt>
    <dgm:pt modelId="{CA34A333-2A7D-40AB-9AD9-1902AF6A8E59}">
      <dgm:prSet custT="1"/>
      <dgm:spPr/>
      <dgm:t>
        <a:bodyPr/>
        <a:lstStyle/>
        <a:p>
          <a:r>
            <a:rPr lang="en-US" sz="2000" dirty="0"/>
            <a:t>Supports building of resume, interview preparation and finding the best fit for role and environment</a:t>
          </a:r>
        </a:p>
      </dgm:t>
    </dgm:pt>
    <dgm:pt modelId="{6AD09B1A-A63D-4C88-AA74-72699FEA41A9}" type="parTrans" cxnId="{512C6D04-5F3F-4C21-B7AA-364E34E20349}">
      <dgm:prSet/>
      <dgm:spPr/>
      <dgm:t>
        <a:bodyPr/>
        <a:lstStyle/>
        <a:p>
          <a:endParaRPr lang="en-US"/>
        </a:p>
      </dgm:t>
    </dgm:pt>
    <dgm:pt modelId="{B397EF93-C655-4D3C-B054-37E05B985EC4}" type="sibTrans" cxnId="{512C6D04-5F3F-4C21-B7AA-364E34E20349}">
      <dgm:prSet/>
      <dgm:spPr/>
      <dgm:t>
        <a:bodyPr/>
        <a:lstStyle/>
        <a:p>
          <a:endParaRPr lang="en-US"/>
        </a:p>
      </dgm:t>
    </dgm:pt>
    <dgm:pt modelId="{80D88537-F548-461F-BECF-392E6C39964C}" type="pres">
      <dgm:prSet presAssocID="{22EB54A9-702D-4FC0-89D0-0C8ECC1D232B}" presName="root" presStyleCnt="0">
        <dgm:presLayoutVars>
          <dgm:dir/>
          <dgm:resizeHandles val="exact"/>
        </dgm:presLayoutVars>
      </dgm:prSet>
      <dgm:spPr/>
    </dgm:pt>
    <dgm:pt modelId="{CA65249E-AA17-476D-AFF5-3A37B0D12AEC}" type="pres">
      <dgm:prSet presAssocID="{4DD96CC5-332C-40BF-BD06-560E600233C3}" presName="compNode" presStyleCnt="0"/>
      <dgm:spPr/>
    </dgm:pt>
    <dgm:pt modelId="{2EC63E16-4185-4090-97D2-9F5AA02FC48B}" type="pres">
      <dgm:prSet presAssocID="{4DD96CC5-332C-40BF-BD06-560E600233C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44F17E74-A340-4316-9C80-D68C9B9576B9}" type="pres">
      <dgm:prSet presAssocID="{4DD96CC5-332C-40BF-BD06-560E600233C3}" presName="spaceRect" presStyleCnt="0"/>
      <dgm:spPr/>
    </dgm:pt>
    <dgm:pt modelId="{F5A5D235-B63B-4FB2-ADFE-5EA7955C98D7}" type="pres">
      <dgm:prSet presAssocID="{4DD96CC5-332C-40BF-BD06-560E600233C3}" presName="textRect" presStyleLbl="revTx" presStyleIdx="0" presStyleCnt="3">
        <dgm:presLayoutVars>
          <dgm:chMax val="1"/>
          <dgm:chPref val="1"/>
        </dgm:presLayoutVars>
      </dgm:prSet>
      <dgm:spPr/>
    </dgm:pt>
    <dgm:pt modelId="{298F3050-C0D4-4EA1-BB70-67C3718AE710}" type="pres">
      <dgm:prSet presAssocID="{DB0DC4D1-3D2F-45BF-BAF4-3C4242845C1B}" presName="sibTrans" presStyleCnt="0"/>
      <dgm:spPr/>
    </dgm:pt>
    <dgm:pt modelId="{E5BCA038-7CCC-4EE5-BB66-880A309CB3FD}" type="pres">
      <dgm:prSet presAssocID="{38C135F1-F3A0-4175-B9CC-E3F21C98AE80}" presName="compNode" presStyleCnt="0"/>
      <dgm:spPr/>
    </dgm:pt>
    <dgm:pt modelId="{F1F2160E-9B6D-4015-9896-FD4FFE3DB1A4}" type="pres">
      <dgm:prSet presAssocID="{38C135F1-F3A0-4175-B9CC-E3F21C98AE8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C13D730-1C7D-4FF8-B223-6AFEC6B048BB}" type="pres">
      <dgm:prSet presAssocID="{38C135F1-F3A0-4175-B9CC-E3F21C98AE80}" presName="spaceRect" presStyleCnt="0"/>
      <dgm:spPr/>
    </dgm:pt>
    <dgm:pt modelId="{B7F269B3-834B-47A6-A818-2D73A058B81C}" type="pres">
      <dgm:prSet presAssocID="{38C135F1-F3A0-4175-B9CC-E3F21C98AE80}" presName="textRect" presStyleLbl="revTx" presStyleIdx="1" presStyleCnt="3">
        <dgm:presLayoutVars>
          <dgm:chMax val="1"/>
          <dgm:chPref val="1"/>
        </dgm:presLayoutVars>
      </dgm:prSet>
      <dgm:spPr/>
    </dgm:pt>
    <dgm:pt modelId="{AF199373-37EC-4453-BE16-4972268D0F99}" type="pres">
      <dgm:prSet presAssocID="{2DDF90A1-92FB-403C-BEEE-18029ED5F1C4}" presName="sibTrans" presStyleCnt="0"/>
      <dgm:spPr/>
    </dgm:pt>
    <dgm:pt modelId="{FF881712-200E-4132-9FBB-D323517576CA}" type="pres">
      <dgm:prSet presAssocID="{CA34A333-2A7D-40AB-9AD9-1902AF6A8E59}" presName="compNode" presStyleCnt="0"/>
      <dgm:spPr/>
    </dgm:pt>
    <dgm:pt modelId="{A55468BA-F9D6-4E6C-BC1D-C94529AD6697}" type="pres">
      <dgm:prSet presAssocID="{CA34A333-2A7D-40AB-9AD9-1902AF6A8E5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7A5B9D90-D0F4-4A18-863C-0C3019395544}" type="pres">
      <dgm:prSet presAssocID="{CA34A333-2A7D-40AB-9AD9-1902AF6A8E59}" presName="spaceRect" presStyleCnt="0"/>
      <dgm:spPr/>
    </dgm:pt>
    <dgm:pt modelId="{6285E8DC-46B4-4D3B-9E79-44FF76BFA1EF}" type="pres">
      <dgm:prSet presAssocID="{CA34A333-2A7D-40AB-9AD9-1902AF6A8E5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12C6D04-5F3F-4C21-B7AA-364E34E20349}" srcId="{22EB54A9-702D-4FC0-89D0-0C8ECC1D232B}" destId="{CA34A333-2A7D-40AB-9AD9-1902AF6A8E59}" srcOrd="2" destOrd="0" parTransId="{6AD09B1A-A63D-4C88-AA74-72699FEA41A9}" sibTransId="{B397EF93-C655-4D3C-B054-37E05B985EC4}"/>
    <dgm:cxn modelId="{CF43451C-77CE-41B5-8214-6656710CE323}" srcId="{22EB54A9-702D-4FC0-89D0-0C8ECC1D232B}" destId="{38C135F1-F3A0-4175-B9CC-E3F21C98AE80}" srcOrd="1" destOrd="0" parTransId="{31C4DBC2-CE34-42F6-B9A6-6A96EBD28DDB}" sibTransId="{2DDF90A1-92FB-403C-BEEE-18029ED5F1C4}"/>
    <dgm:cxn modelId="{192F1B2D-328A-4497-9352-5F919014C4A9}" type="presOf" srcId="{38C135F1-F3A0-4175-B9CC-E3F21C98AE80}" destId="{B7F269B3-834B-47A6-A818-2D73A058B81C}" srcOrd="0" destOrd="0" presId="urn:microsoft.com/office/officeart/2018/2/layout/IconLabelList"/>
    <dgm:cxn modelId="{601E0267-AEAF-4C38-BD5A-F4A075F6D192}" type="presOf" srcId="{4DD96CC5-332C-40BF-BD06-560E600233C3}" destId="{F5A5D235-B63B-4FB2-ADFE-5EA7955C98D7}" srcOrd="0" destOrd="0" presId="urn:microsoft.com/office/officeart/2018/2/layout/IconLabelList"/>
    <dgm:cxn modelId="{D8C35A9A-B5E2-4C13-A2C6-E8D6D6347657}" srcId="{22EB54A9-702D-4FC0-89D0-0C8ECC1D232B}" destId="{4DD96CC5-332C-40BF-BD06-560E600233C3}" srcOrd="0" destOrd="0" parTransId="{47E8A615-7D6A-4ACF-8D04-32F690558046}" sibTransId="{DB0DC4D1-3D2F-45BF-BAF4-3C4242845C1B}"/>
    <dgm:cxn modelId="{56BC05C4-2919-4F2F-99B0-71660050B0AB}" type="presOf" srcId="{CA34A333-2A7D-40AB-9AD9-1902AF6A8E59}" destId="{6285E8DC-46B4-4D3B-9E79-44FF76BFA1EF}" srcOrd="0" destOrd="0" presId="urn:microsoft.com/office/officeart/2018/2/layout/IconLabelList"/>
    <dgm:cxn modelId="{A98164F0-4B89-4CA3-9327-42D1D8DF87D2}" type="presOf" srcId="{22EB54A9-702D-4FC0-89D0-0C8ECC1D232B}" destId="{80D88537-F548-461F-BECF-392E6C39964C}" srcOrd="0" destOrd="0" presId="urn:microsoft.com/office/officeart/2018/2/layout/IconLabelList"/>
    <dgm:cxn modelId="{DB6D85EE-A7E6-4601-AD62-DF4646C1B1AC}" type="presParOf" srcId="{80D88537-F548-461F-BECF-392E6C39964C}" destId="{CA65249E-AA17-476D-AFF5-3A37B0D12AEC}" srcOrd="0" destOrd="0" presId="urn:microsoft.com/office/officeart/2018/2/layout/IconLabelList"/>
    <dgm:cxn modelId="{78E1B646-FBCB-4C34-A895-1F6435A620C1}" type="presParOf" srcId="{CA65249E-AA17-476D-AFF5-3A37B0D12AEC}" destId="{2EC63E16-4185-4090-97D2-9F5AA02FC48B}" srcOrd="0" destOrd="0" presId="urn:microsoft.com/office/officeart/2018/2/layout/IconLabelList"/>
    <dgm:cxn modelId="{4E2C84DD-D5ED-4632-A6FB-5CAD9B763C13}" type="presParOf" srcId="{CA65249E-AA17-476D-AFF5-3A37B0D12AEC}" destId="{44F17E74-A340-4316-9C80-D68C9B9576B9}" srcOrd="1" destOrd="0" presId="urn:microsoft.com/office/officeart/2018/2/layout/IconLabelList"/>
    <dgm:cxn modelId="{7522D78C-C059-48AC-9195-50D8A0E18619}" type="presParOf" srcId="{CA65249E-AA17-476D-AFF5-3A37B0D12AEC}" destId="{F5A5D235-B63B-4FB2-ADFE-5EA7955C98D7}" srcOrd="2" destOrd="0" presId="urn:microsoft.com/office/officeart/2018/2/layout/IconLabelList"/>
    <dgm:cxn modelId="{F55191FF-F10C-4FE7-84E9-D8C880C82533}" type="presParOf" srcId="{80D88537-F548-461F-BECF-392E6C39964C}" destId="{298F3050-C0D4-4EA1-BB70-67C3718AE710}" srcOrd="1" destOrd="0" presId="urn:microsoft.com/office/officeart/2018/2/layout/IconLabelList"/>
    <dgm:cxn modelId="{D005CEE3-7BE9-434C-AC66-FC1609C1FEE9}" type="presParOf" srcId="{80D88537-F548-461F-BECF-392E6C39964C}" destId="{E5BCA038-7CCC-4EE5-BB66-880A309CB3FD}" srcOrd="2" destOrd="0" presId="urn:microsoft.com/office/officeart/2018/2/layout/IconLabelList"/>
    <dgm:cxn modelId="{321A800E-5A39-4E1D-8D5C-50A63413CDBB}" type="presParOf" srcId="{E5BCA038-7CCC-4EE5-BB66-880A309CB3FD}" destId="{F1F2160E-9B6D-4015-9896-FD4FFE3DB1A4}" srcOrd="0" destOrd="0" presId="urn:microsoft.com/office/officeart/2018/2/layout/IconLabelList"/>
    <dgm:cxn modelId="{21A37952-91BE-4E80-A390-B4963C50C52D}" type="presParOf" srcId="{E5BCA038-7CCC-4EE5-BB66-880A309CB3FD}" destId="{DC13D730-1C7D-4FF8-B223-6AFEC6B048BB}" srcOrd="1" destOrd="0" presId="urn:microsoft.com/office/officeart/2018/2/layout/IconLabelList"/>
    <dgm:cxn modelId="{8D7B3A31-F9A9-478B-9A3C-E9C0C8E5A516}" type="presParOf" srcId="{E5BCA038-7CCC-4EE5-BB66-880A309CB3FD}" destId="{B7F269B3-834B-47A6-A818-2D73A058B81C}" srcOrd="2" destOrd="0" presId="urn:microsoft.com/office/officeart/2018/2/layout/IconLabelList"/>
    <dgm:cxn modelId="{9F061953-15A2-459A-9F52-0CF8E5255A1A}" type="presParOf" srcId="{80D88537-F548-461F-BECF-392E6C39964C}" destId="{AF199373-37EC-4453-BE16-4972268D0F99}" srcOrd="3" destOrd="0" presId="urn:microsoft.com/office/officeart/2018/2/layout/IconLabelList"/>
    <dgm:cxn modelId="{207BBA74-1A7D-48DE-904D-CDF4FEABEAD5}" type="presParOf" srcId="{80D88537-F548-461F-BECF-392E6C39964C}" destId="{FF881712-200E-4132-9FBB-D323517576CA}" srcOrd="4" destOrd="0" presId="urn:microsoft.com/office/officeart/2018/2/layout/IconLabelList"/>
    <dgm:cxn modelId="{FAD34C1F-E075-4B96-A264-A69273B1B12E}" type="presParOf" srcId="{FF881712-200E-4132-9FBB-D323517576CA}" destId="{A55468BA-F9D6-4E6C-BC1D-C94529AD6697}" srcOrd="0" destOrd="0" presId="urn:microsoft.com/office/officeart/2018/2/layout/IconLabelList"/>
    <dgm:cxn modelId="{6BA90C2D-CD8A-47AD-A073-B6EBCFAE7D5C}" type="presParOf" srcId="{FF881712-200E-4132-9FBB-D323517576CA}" destId="{7A5B9D90-D0F4-4A18-863C-0C3019395544}" srcOrd="1" destOrd="0" presId="urn:microsoft.com/office/officeart/2018/2/layout/IconLabelList"/>
    <dgm:cxn modelId="{0EBE0DF6-3AB5-4B65-B7EF-851347CF955B}" type="presParOf" srcId="{FF881712-200E-4132-9FBB-D323517576CA}" destId="{6285E8DC-46B4-4D3B-9E79-44FF76BFA1E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CCDD46-1811-45EF-A9AF-18C743D6DAB2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2DF8916-F428-4DC9-8F3B-AFEE51709822}">
      <dgm:prSet custT="1"/>
      <dgm:spPr>
        <a:gradFill rotWithShape="0">
          <a:gsLst>
            <a:gs pos="0">
              <a:srgbClr val="0177AF"/>
            </a:gs>
            <a:gs pos="50000">
              <a:srgbClr val="0177AF"/>
            </a:gs>
            <a:gs pos="100000">
              <a:srgbClr val="0177AF"/>
            </a:gs>
          </a:gsLst>
        </a:gradFill>
      </dgm:spPr>
      <dgm:t>
        <a:bodyPr/>
        <a:lstStyle/>
        <a:p>
          <a:r>
            <a:rPr lang="en-US" sz="2000" dirty="0"/>
            <a:t>Dreams &amp; Goals</a:t>
          </a:r>
        </a:p>
      </dgm:t>
    </dgm:pt>
    <dgm:pt modelId="{30C9791B-99B6-440E-88DF-908292582D98}" type="parTrans" cxnId="{C46ABF0E-24F3-4B55-906F-172A8D2458F5}">
      <dgm:prSet/>
      <dgm:spPr/>
      <dgm:t>
        <a:bodyPr/>
        <a:lstStyle/>
        <a:p>
          <a:endParaRPr lang="en-US"/>
        </a:p>
      </dgm:t>
    </dgm:pt>
    <dgm:pt modelId="{2576536C-B30F-445C-9E71-BFB4F06E01C9}" type="sibTrans" cxnId="{C46ABF0E-24F3-4B55-906F-172A8D2458F5}">
      <dgm:prSet/>
      <dgm:spPr/>
      <dgm:t>
        <a:bodyPr/>
        <a:lstStyle/>
        <a:p>
          <a:endParaRPr lang="en-US"/>
        </a:p>
      </dgm:t>
    </dgm:pt>
    <dgm:pt modelId="{09084970-4179-4B53-9EB9-35E01A35B485}">
      <dgm:prSet custT="1"/>
      <dgm:spPr>
        <a:gradFill rotWithShape="0">
          <a:gsLst>
            <a:gs pos="0">
              <a:srgbClr val="0177AF"/>
            </a:gs>
            <a:gs pos="50000">
              <a:srgbClr val="0177AF"/>
            </a:gs>
          </a:gsLst>
        </a:gradFill>
      </dgm:spPr>
      <dgm:t>
        <a:bodyPr/>
        <a:lstStyle/>
        <a:p>
          <a:r>
            <a:rPr lang="en-US" sz="2000" dirty="0"/>
            <a:t>Interests</a:t>
          </a:r>
          <a:r>
            <a:rPr lang="en-US" sz="1800" dirty="0"/>
            <a:t> </a:t>
          </a:r>
        </a:p>
      </dgm:t>
    </dgm:pt>
    <dgm:pt modelId="{C916EABF-E27C-447D-BA38-244A8C5A6FFF}" type="parTrans" cxnId="{1C873862-C5FE-4FAA-A988-AFCC0F159F3B}">
      <dgm:prSet/>
      <dgm:spPr/>
      <dgm:t>
        <a:bodyPr/>
        <a:lstStyle/>
        <a:p>
          <a:endParaRPr lang="en-US"/>
        </a:p>
      </dgm:t>
    </dgm:pt>
    <dgm:pt modelId="{3BB91E5E-0DE3-4348-A8E7-FEC3ADCC1AFD}" type="sibTrans" cxnId="{1C873862-C5FE-4FAA-A988-AFCC0F159F3B}">
      <dgm:prSet/>
      <dgm:spPr/>
      <dgm:t>
        <a:bodyPr/>
        <a:lstStyle/>
        <a:p>
          <a:endParaRPr lang="en-US"/>
        </a:p>
      </dgm:t>
    </dgm:pt>
    <dgm:pt modelId="{9E795D50-273B-4A78-B686-35F2809F1E5E}">
      <dgm:prSet custT="1"/>
      <dgm:spPr>
        <a:gradFill rotWithShape="0">
          <a:gsLst>
            <a:gs pos="50000">
              <a:srgbClr val="0177AF"/>
            </a:gs>
            <a:gs pos="100000">
              <a:srgbClr val="0177AF"/>
            </a:gs>
          </a:gsLst>
        </a:gradFill>
      </dgm:spPr>
      <dgm:t>
        <a:bodyPr/>
        <a:lstStyle/>
        <a:p>
          <a:r>
            <a:rPr lang="en-US" sz="2000" dirty="0"/>
            <a:t>Talents, skills &amp; knowledge</a:t>
          </a:r>
        </a:p>
      </dgm:t>
    </dgm:pt>
    <dgm:pt modelId="{72D78C74-9F49-41A2-9B7F-1D26CA0A68F9}" type="parTrans" cxnId="{3CB97082-3C3B-498B-B10E-9A50F6787F2E}">
      <dgm:prSet/>
      <dgm:spPr/>
      <dgm:t>
        <a:bodyPr/>
        <a:lstStyle/>
        <a:p>
          <a:endParaRPr lang="en-US"/>
        </a:p>
      </dgm:t>
    </dgm:pt>
    <dgm:pt modelId="{CA20F697-388B-42E9-849C-50D5D0C61FC5}" type="sibTrans" cxnId="{3CB97082-3C3B-498B-B10E-9A50F6787F2E}">
      <dgm:prSet/>
      <dgm:spPr/>
      <dgm:t>
        <a:bodyPr/>
        <a:lstStyle/>
        <a:p>
          <a:endParaRPr lang="en-US"/>
        </a:p>
      </dgm:t>
    </dgm:pt>
    <dgm:pt modelId="{270E9248-2748-4F9E-96AB-A9D1F79EE6F9}">
      <dgm:prSet custT="1"/>
      <dgm:spPr>
        <a:gradFill rotWithShape="0">
          <a:gsLst>
            <a:gs pos="0">
              <a:srgbClr val="0177AF"/>
            </a:gs>
            <a:gs pos="100000">
              <a:srgbClr val="0177AF"/>
            </a:gs>
          </a:gsLst>
        </a:gradFill>
      </dgm:spPr>
      <dgm:t>
        <a:bodyPr/>
        <a:lstStyle/>
        <a:p>
          <a:r>
            <a:rPr lang="en-US" sz="2000" dirty="0"/>
            <a:t>Learning styles</a:t>
          </a:r>
        </a:p>
      </dgm:t>
    </dgm:pt>
    <dgm:pt modelId="{1CE8FA18-728F-41B9-94C5-51B3354A86E9}" type="parTrans" cxnId="{AA5778F6-42F3-4782-B9B0-EDFE5538BD04}">
      <dgm:prSet/>
      <dgm:spPr/>
      <dgm:t>
        <a:bodyPr/>
        <a:lstStyle/>
        <a:p>
          <a:endParaRPr lang="en-US"/>
        </a:p>
      </dgm:t>
    </dgm:pt>
    <dgm:pt modelId="{BBC4DFC6-5668-4749-92B4-3F161784E978}" type="sibTrans" cxnId="{AA5778F6-42F3-4782-B9B0-EDFE5538BD04}">
      <dgm:prSet/>
      <dgm:spPr/>
      <dgm:t>
        <a:bodyPr/>
        <a:lstStyle/>
        <a:p>
          <a:endParaRPr lang="en-US"/>
        </a:p>
      </dgm:t>
    </dgm:pt>
    <dgm:pt modelId="{4266F5B8-6FC6-42F1-8AEC-43FBC8EC0437}">
      <dgm:prSet custT="1"/>
      <dgm:spPr>
        <a:gradFill rotWithShape="0">
          <a:gsLst>
            <a:gs pos="0">
              <a:srgbClr val="0177AF"/>
            </a:gs>
            <a:gs pos="100000">
              <a:srgbClr val="0177AF"/>
            </a:gs>
          </a:gsLst>
        </a:gradFill>
      </dgm:spPr>
      <dgm:t>
        <a:bodyPr/>
        <a:lstStyle/>
        <a:p>
          <a:r>
            <a:rPr lang="en-US" sz="2000" dirty="0"/>
            <a:t>Values</a:t>
          </a:r>
        </a:p>
      </dgm:t>
    </dgm:pt>
    <dgm:pt modelId="{9852A74A-E227-4446-A0AD-881B384417AE}" type="parTrans" cxnId="{626E487D-6A13-4A77-AB40-AD28B68074EC}">
      <dgm:prSet/>
      <dgm:spPr/>
      <dgm:t>
        <a:bodyPr/>
        <a:lstStyle/>
        <a:p>
          <a:endParaRPr lang="en-US"/>
        </a:p>
      </dgm:t>
    </dgm:pt>
    <dgm:pt modelId="{D3E41273-404A-42F1-AD84-FEC7034DABE6}" type="sibTrans" cxnId="{626E487D-6A13-4A77-AB40-AD28B68074EC}">
      <dgm:prSet/>
      <dgm:spPr/>
      <dgm:t>
        <a:bodyPr/>
        <a:lstStyle/>
        <a:p>
          <a:endParaRPr lang="en-US"/>
        </a:p>
      </dgm:t>
    </dgm:pt>
    <dgm:pt modelId="{3B8E4429-33B7-49B6-8A70-2BF1D6D4B031}">
      <dgm:prSet custT="1"/>
      <dgm:spPr>
        <a:gradFill rotWithShape="0">
          <a:gsLst>
            <a:gs pos="0">
              <a:srgbClr val="0177AF"/>
            </a:gs>
            <a:gs pos="100000">
              <a:srgbClr val="0177AF"/>
            </a:gs>
          </a:gsLst>
        </a:gradFill>
      </dgm:spPr>
      <dgm:t>
        <a:bodyPr/>
        <a:lstStyle/>
        <a:p>
          <a:r>
            <a:rPr lang="en-US" sz="2000" dirty="0"/>
            <a:t>Positive personality traits</a:t>
          </a:r>
        </a:p>
      </dgm:t>
    </dgm:pt>
    <dgm:pt modelId="{D73EA6DC-5E18-4BE5-804E-2FD52829E720}" type="parTrans" cxnId="{4071DE20-F129-4A03-A25F-C151394B0B36}">
      <dgm:prSet/>
      <dgm:spPr/>
      <dgm:t>
        <a:bodyPr/>
        <a:lstStyle/>
        <a:p>
          <a:endParaRPr lang="en-US"/>
        </a:p>
      </dgm:t>
    </dgm:pt>
    <dgm:pt modelId="{70D85590-2E44-4828-B174-F0B24112B45B}" type="sibTrans" cxnId="{4071DE20-F129-4A03-A25F-C151394B0B36}">
      <dgm:prSet/>
      <dgm:spPr/>
      <dgm:t>
        <a:bodyPr/>
        <a:lstStyle/>
        <a:p>
          <a:endParaRPr lang="en-US"/>
        </a:p>
      </dgm:t>
    </dgm:pt>
    <dgm:pt modelId="{9D83AEE6-A4E8-4444-905B-3ED944A441B2}">
      <dgm:prSet custT="1"/>
      <dgm:spPr>
        <a:gradFill rotWithShape="0">
          <a:gsLst>
            <a:gs pos="0">
              <a:srgbClr val="0177AF"/>
            </a:gs>
            <a:gs pos="100000">
              <a:srgbClr val="0177AF"/>
            </a:gs>
          </a:gsLst>
        </a:gradFill>
      </dgm:spPr>
      <dgm:t>
        <a:bodyPr/>
        <a:lstStyle/>
        <a:p>
          <a:r>
            <a:rPr lang="en-US" sz="2000" dirty="0"/>
            <a:t>Cultural background &amp; beliefs</a:t>
          </a:r>
        </a:p>
      </dgm:t>
    </dgm:pt>
    <dgm:pt modelId="{1410E260-D0E2-4675-A843-BC03FF946C8F}" type="parTrans" cxnId="{4A1E3F23-5057-412E-9C91-4643CE78C665}">
      <dgm:prSet/>
      <dgm:spPr/>
      <dgm:t>
        <a:bodyPr/>
        <a:lstStyle/>
        <a:p>
          <a:endParaRPr lang="en-US"/>
        </a:p>
      </dgm:t>
    </dgm:pt>
    <dgm:pt modelId="{62340F1C-AD70-4527-AF14-13A38FE8AAE3}" type="sibTrans" cxnId="{4A1E3F23-5057-412E-9C91-4643CE78C665}">
      <dgm:prSet/>
      <dgm:spPr/>
      <dgm:t>
        <a:bodyPr/>
        <a:lstStyle/>
        <a:p>
          <a:endParaRPr lang="en-US"/>
        </a:p>
      </dgm:t>
    </dgm:pt>
    <dgm:pt modelId="{3F812C51-D114-4BBD-913F-C3F26CE624E6}">
      <dgm:prSet custT="1"/>
      <dgm:spPr>
        <a:gradFill rotWithShape="0">
          <a:gsLst>
            <a:gs pos="0">
              <a:srgbClr val="0177AF"/>
            </a:gs>
            <a:gs pos="100000">
              <a:srgbClr val="0177AF"/>
            </a:gs>
          </a:gsLst>
        </a:gradFill>
      </dgm:spPr>
      <dgm:t>
        <a:bodyPr/>
        <a:lstStyle/>
        <a:p>
          <a:r>
            <a:rPr lang="en-US" sz="2000" dirty="0"/>
            <a:t>Environmental preferences</a:t>
          </a:r>
        </a:p>
      </dgm:t>
    </dgm:pt>
    <dgm:pt modelId="{32488E56-5C6D-4604-A78F-44A317DE5BAF}" type="parTrans" cxnId="{F0FED601-31E0-448F-8F35-21FA811239F4}">
      <dgm:prSet/>
      <dgm:spPr/>
      <dgm:t>
        <a:bodyPr/>
        <a:lstStyle/>
        <a:p>
          <a:endParaRPr lang="en-US"/>
        </a:p>
      </dgm:t>
    </dgm:pt>
    <dgm:pt modelId="{37C8E032-EFE9-4FC3-981F-11E38A799634}" type="sibTrans" cxnId="{F0FED601-31E0-448F-8F35-21FA811239F4}">
      <dgm:prSet/>
      <dgm:spPr/>
      <dgm:t>
        <a:bodyPr/>
        <a:lstStyle/>
        <a:p>
          <a:endParaRPr lang="en-US"/>
        </a:p>
      </dgm:t>
    </dgm:pt>
    <dgm:pt modelId="{E45E22F0-A69E-4E82-B7AC-D5CFE84756A3}">
      <dgm:prSet custT="1"/>
      <dgm:spPr>
        <a:gradFill rotWithShape="0">
          <a:gsLst>
            <a:gs pos="0">
              <a:srgbClr val="0177AF"/>
            </a:gs>
            <a:gs pos="100000">
              <a:srgbClr val="0177AF"/>
            </a:gs>
          </a:gsLst>
        </a:gradFill>
      </dgm:spPr>
      <dgm:t>
        <a:bodyPr/>
        <a:lstStyle/>
        <a:p>
          <a:r>
            <a:rPr lang="en-US" sz="2000" dirty="0"/>
            <a:t>Dislikes</a:t>
          </a:r>
        </a:p>
      </dgm:t>
    </dgm:pt>
    <dgm:pt modelId="{FA97E3E3-41F1-4515-90A7-579632045EAE}" type="parTrans" cxnId="{5B652117-624F-4ED8-B630-12195DB249D4}">
      <dgm:prSet/>
      <dgm:spPr/>
      <dgm:t>
        <a:bodyPr/>
        <a:lstStyle/>
        <a:p>
          <a:endParaRPr lang="en-US"/>
        </a:p>
      </dgm:t>
    </dgm:pt>
    <dgm:pt modelId="{FDB0FDD3-639D-41C6-8A99-565A325C7543}" type="sibTrans" cxnId="{5B652117-624F-4ED8-B630-12195DB249D4}">
      <dgm:prSet/>
      <dgm:spPr/>
      <dgm:t>
        <a:bodyPr/>
        <a:lstStyle/>
        <a:p>
          <a:endParaRPr lang="en-US"/>
        </a:p>
      </dgm:t>
    </dgm:pt>
    <dgm:pt modelId="{DBCF48B8-F10B-41B7-B0B9-79D984BFB2A8}">
      <dgm:prSet custT="1"/>
      <dgm:spPr>
        <a:gradFill rotWithShape="0">
          <a:gsLst>
            <a:gs pos="50000">
              <a:srgbClr val="0177AF"/>
            </a:gs>
            <a:gs pos="100000">
              <a:srgbClr val="0177AF"/>
            </a:gs>
          </a:gsLst>
        </a:gradFill>
      </dgm:spPr>
      <dgm:t>
        <a:bodyPr/>
        <a:lstStyle/>
        <a:p>
          <a:r>
            <a:rPr lang="en-US" sz="2000" dirty="0"/>
            <a:t>Life &amp; work experience</a:t>
          </a:r>
        </a:p>
      </dgm:t>
    </dgm:pt>
    <dgm:pt modelId="{7E410565-0BDF-4602-99D0-90926680E5B9}" type="parTrans" cxnId="{7C3984E2-39C5-4809-9857-0007B72AE6AC}">
      <dgm:prSet/>
      <dgm:spPr/>
      <dgm:t>
        <a:bodyPr/>
        <a:lstStyle/>
        <a:p>
          <a:endParaRPr lang="en-US"/>
        </a:p>
      </dgm:t>
    </dgm:pt>
    <dgm:pt modelId="{CD86375E-84D6-495B-A079-263D6A8B6389}" type="sibTrans" cxnId="{7C3984E2-39C5-4809-9857-0007B72AE6AC}">
      <dgm:prSet/>
      <dgm:spPr/>
      <dgm:t>
        <a:bodyPr/>
        <a:lstStyle/>
        <a:p>
          <a:endParaRPr lang="en-US"/>
        </a:p>
      </dgm:t>
    </dgm:pt>
    <dgm:pt modelId="{B20CC2A6-C9D2-45EA-A729-1261A06A5C37}">
      <dgm:prSet custT="1"/>
      <dgm:spPr>
        <a:gradFill rotWithShape="0">
          <a:gsLst>
            <a:gs pos="50000">
              <a:srgbClr val="0177AF"/>
            </a:gs>
            <a:gs pos="100000">
              <a:srgbClr val="0177AF"/>
            </a:gs>
          </a:gsLst>
        </a:gradFill>
      </dgm:spPr>
      <dgm:t>
        <a:bodyPr/>
        <a:lstStyle/>
        <a:p>
          <a:r>
            <a:rPr lang="en-US" sz="2000" dirty="0"/>
            <a:t>Support system</a:t>
          </a:r>
        </a:p>
      </dgm:t>
    </dgm:pt>
    <dgm:pt modelId="{65E69CD4-9D4C-45F6-8FF0-F8DDBBF16B59}" type="parTrans" cxnId="{5414A1B7-CD47-4E80-8CC9-E91221A83786}">
      <dgm:prSet/>
      <dgm:spPr/>
      <dgm:t>
        <a:bodyPr/>
        <a:lstStyle/>
        <a:p>
          <a:endParaRPr lang="en-US"/>
        </a:p>
      </dgm:t>
    </dgm:pt>
    <dgm:pt modelId="{AD7E5537-4275-43B0-9B29-C8FCF01208EE}" type="sibTrans" cxnId="{5414A1B7-CD47-4E80-8CC9-E91221A83786}">
      <dgm:prSet/>
      <dgm:spPr/>
      <dgm:t>
        <a:bodyPr/>
        <a:lstStyle/>
        <a:p>
          <a:endParaRPr lang="en-US"/>
        </a:p>
      </dgm:t>
    </dgm:pt>
    <dgm:pt modelId="{154E4413-D7EF-439C-97D4-A1ED225509C9}">
      <dgm:prSet custT="1"/>
      <dgm:spPr>
        <a:gradFill rotWithShape="0">
          <a:gsLst>
            <a:gs pos="0">
              <a:srgbClr val="0177AF"/>
            </a:gs>
            <a:gs pos="100000">
              <a:srgbClr val="0177AF"/>
            </a:gs>
          </a:gsLst>
        </a:gradFill>
      </dgm:spPr>
      <dgm:t>
        <a:bodyPr/>
        <a:lstStyle/>
        <a:p>
          <a:r>
            <a:rPr lang="en-US" sz="2000" dirty="0"/>
            <a:t>Specific needs</a:t>
          </a:r>
        </a:p>
      </dgm:t>
    </dgm:pt>
    <dgm:pt modelId="{3B07E517-4027-405E-A071-0AD2C496E20D}" type="parTrans" cxnId="{09CF1AA1-CF92-438F-91D2-D2D955C439AD}">
      <dgm:prSet/>
      <dgm:spPr/>
      <dgm:t>
        <a:bodyPr/>
        <a:lstStyle/>
        <a:p>
          <a:endParaRPr lang="en-US"/>
        </a:p>
      </dgm:t>
    </dgm:pt>
    <dgm:pt modelId="{344BAD16-E0FC-4DE4-A3FE-296CAE9BEBE9}" type="sibTrans" cxnId="{09CF1AA1-CF92-438F-91D2-D2D955C439AD}">
      <dgm:prSet/>
      <dgm:spPr/>
      <dgm:t>
        <a:bodyPr/>
        <a:lstStyle/>
        <a:p>
          <a:endParaRPr lang="en-US"/>
        </a:p>
      </dgm:t>
    </dgm:pt>
    <dgm:pt modelId="{497A5B22-69A1-4224-BD20-AC5E75ECBE36}">
      <dgm:prSet custT="1"/>
      <dgm:spPr>
        <a:gradFill rotWithShape="0">
          <a:gsLst>
            <a:gs pos="0">
              <a:srgbClr val="0177AF"/>
            </a:gs>
            <a:gs pos="99000">
              <a:srgbClr val="0177AF"/>
            </a:gs>
          </a:gsLst>
        </a:gradFill>
      </dgm:spPr>
      <dgm:t>
        <a:bodyPr/>
        <a:lstStyle/>
        <a:p>
          <a:r>
            <a:rPr lang="en-US" sz="2000" dirty="0"/>
            <a:t>Innovative solutions &amp; accommodations</a:t>
          </a:r>
        </a:p>
      </dgm:t>
    </dgm:pt>
    <dgm:pt modelId="{F9231CFE-3D76-4E64-B7B9-207E8692322D}" type="parTrans" cxnId="{AB15B932-E3F4-48D4-884C-230802BD0982}">
      <dgm:prSet/>
      <dgm:spPr/>
      <dgm:t>
        <a:bodyPr/>
        <a:lstStyle/>
        <a:p>
          <a:endParaRPr lang="en-US"/>
        </a:p>
      </dgm:t>
    </dgm:pt>
    <dgm:pt modelId="{2316C1DC-3497-489D-BF44-A898E0CE13F2}" type="sibTrans" cxnId="{AB15B932-E3F4-48D4-884C-230802BD0982}">
      <dgm:prSet/>
      <dgm:spPr/>
      <dgm:t>
        <a:bodyPr/>
        <a:lstStyle/>
        <a:p>
          <a:endParaRPr lang="en-US"/>
        </a:p>
      </dgm:t>
    </dgm:pt>
    <dgm:pt modelId="{07F26653-F5B0-4AAE-B4F8-0AC8521BF1A8}">
      <dgm:prSet custT="1"/>
      <dgm:spPr>
        <a:gradFill rotWithShape="0">
          <a:gsLst>
            <a:gs pos="0">
              <a:srgbClr val="0177AF"/>
            </a:gs>
            <a:gs pos="100000">
              <a:srgbClr val="0177AF"/>
            </a:gs>
          </a:gsLst>
        </a:gradFill>
      </dgm:spPr>
      <dgm:t>
        <a:bodyPr/>
        <a:lstStyle/>
        <a:p>
          <a:r>
            <a:rPr lang="en-US" sz="2000" i="1" dirty="0"/>
            <a:t>Creative possibilities &amp; ideas!</a:t>
          </a:r>
          <a:endParaRPr lang="en-US" sz="2000" dirty="0"/>
        </a:p>
      </dgm:t>
    </dgm:pt>
    <dgm:pt modelId="{9D636F93-24DA-449D-8069-AF6214033E6B}" type="parTrans" cxnId="{37E9022E-E263-4052-82E2-F9E239E77FDA}">
      <dgm:prSet/>
      <dgm:spPr/>
      <dgm:t>
        <a:bodyPr/>
        <a:lstStyle/>
        <a:p>
          <a:endParaRPr lang="en-US"/>
        </a:p>
      </dgm:t>
    </dgm:pt>
    <dgm:pt modelId="{D00EDF73-6547-4A9C-8BDA-05873221D211}" type="sibTrans" cxnId="{37E9022E-E263-4052-82E2-F9E239E77FDA}">
      <dgm:prSet/>
      <dgm:spPr/>
      <dgm:t>
        <a:bodyPr/>
        <a:lstStyle/>
        <a:p>
          <a:endParaRPr lang="en-US"/>
        </a:p>
      </dgm:t>
    </dgm:pt>
    <dgm:pt modelId="{4B24C00E-B563-6043-BF8F-8E0DD238CEE3}" type="pres">
      <dgm:prSet presAssocID="{DBCCDD46-1811-45EF-A9AF-18C743D6DAB2}" presName="diagram" presStyleCnt="0">
        <dgm:presLayoutVars>
          <dgm:dir/>
          <dgm:resizeHandles val="exact"/>
        </dgm:presLayoutVars>
      </dgm:prSet>
      <dgm:spPr/>
    </dgm:pt>
    <dgm:pt modelId="{98009070-326A-9F45-A654-7E39BAC1499B}" type="pres">
      <dgm:prSet presAssocID="{32DF8916-F428-4DC9-8F3B-AFEE51709822}" presName="node" presStyleLbl="node1" presStyleIdx="0" presStyleCnt="14">
        <dgm:presLayoutVars>
          <dgm:bulletEnabled val="1"/>
        </dgm:presLayoutVars>
      </dgm:prSet>
      <dgm:spPr/>
    </dgm:pt>
    <dgm:pt modelId="{73472D73-651D-A146-9DD4-D425B14F155E}" type="pres">
      <dgm:prSet presAssocID="{2576536C-B30F-445C-9E71-BFB4F06E01C9}" presName="sibTrans" presStyleCnt="0"/>
      <dgm:spPr/>
    </dgm:pt>
    <dgm:pt modelId="{2279591F-F19D-7F4E-9C1D-BC85E1848B37}" type="pres">
      <dgm:prSet presAssocID="{09084970-4179-4B53-9EB9-35E01A35B485}" presName="node" presStyleLbl="node1" presStyleIdx="1" presStyleCnt="14">
        <dgm:presLayoutVars>
          <dgm:bulletEnabled val="1"/>
        </dgm:presLayoutVars>
      </dgm:prSet>
      <dgm:spPr/>
    </dgm:pt>
    <dgm:pt modelId="{B0F62379-DE79-A949-8B92-B3909B5EF60A}" type="pres">
      <dgm:prSet presAssocID="{3BB91E5E-0DE3-4348-A8E7-FEC3ADCC1AFD}" presName="sibTrans" presStyleCnt="0"/>
      <dgm:spPr/>
    </dgm:pt>
    <dgm:pt modelId="{5031A775-064A-6A4A-9AEF-A9438BFF228B}" type="pres">
      <dgm:prSet presAssocID="{9E795D50-273B-4A78-B686-35F2809F1E5E}" presName="node" presStyleLbl="node1" presStyleIdx="2" presStyleCnt="14">
        <dgm:presLayoutVars>
          <dgm:bulletEnabled val="1"/>
        </dgm:presLayoutVars>
      </dgm:prSet>
      <dgm:spPr/>
    </dgm:pt>
    <dgm:pt modelId="{A5CC25F8-BD3E-B544-A413-D8A7B5E9F07D}" type="pres">
      <dgm:prSet presAssocID="{CA20F697-388B-42E9-849C-50D5D0C61FC5}" presName="sibTrans" presStyleCnt="0"/>
      <dgm:spPr/>
    </dgm:pt>
    <dgm:pt modelId="{6D08EC4A-5FA6-B34A-9872-E35C6A30D62D}" type="pres">
      <dgm:prSet presAssocID="{270E9248-2748-4F9E-96AB-A9D1F79EE6F9}" presName="node" presStyleLbl="node1" presStyleIdx="3" presStyleCnt="14">
        <dgm:presLayoutVars>
          <dgm:bulletEnabled val="1"/>
        </dgm:presLayoutVars>
      </dgm:prSet>
      <dgm:spPr/>
    </dgm:pt>
    <dgm:pt modelId="{A4820312-BCA3-5141-A8E7-6BFF37E18389}" type="pres">
      <dgm:prSet presAssocID="{BBC4DFC6-5668-4749-92B4-3F161784E978}" presName="sibTrans" presStyleCnt="0"/>
      <dgm:spPr/>
    </dgm:pt>
    <dgm:pt modelId="{F6DB112B-AD48-1E4F-9891-A84E607E4074}" type="pres">
      <dgm:prSet presAssocID="{4266F5B8-6FC6-42F1-8AEC-43FBC8EC0437}" presName="node" presStyleLbl="node1" presStyleIdx="4" presStyleCnt="14">
        <dgm:presLayoutVars>
          <dgm:bulletEnabled val="1"/>
        </dgm:presLayoutVars>
      </dgm:prSet>
      <dgm:spPr/>
    </dgm:pt>
    <dgm:pt modelId="{93F6FF73-D794-044B-87BE-288E5086FFEA}" type="pres">
      <dgm:prSet presAssocID="{D3E41273-404A-42F1-AD84-FEC7034DABE6}" presName="sibTrans" presStyleCnt="0"/>
      <dgm:spPr/>
    </dgm:pt>
    <dgm:pt modelId="{FD202E3F-278A-0D4D-81C5-E077AB655785}" type="pres">
      <dgm:prSet presAssocID="{3B8E4429-33B7-49B6-8A70-2BF1D6D4B031}" presName="node" presStyleLbl="node1" presStyleIdx="5" presStyleCnt="14">
        <dgm:presLayoutVars>
          <dgm:bulletEnabled val="1"/>
        </dgm:presLayoutVars>
      </dgm:prSet>
      <dgm:spPr/>
    </dgm:pt>
    <dgm:pt modelId="{5D36A5B4-6C8F-9D4D-912C-DD161BAA12D6}" type="pres">
      <dgm:prSet presAssocID="{70D85590-2E44-4828-B174-F0B24112B45B}" presName="sibTrans" presStyleCnt="0"/>
      <dgm:spPr/>
    </dgm:pt>
    <dgm:pt modelId="{59A60C19-55F9-BA49-A6FD-8C83065E5DE6}" type="pres">
      <dgm:prSet presAssocID="{9D83AEE6-A4E8-4444-905B-3ED944A441B2}" presName="node" presStyleLbl="node1" presStyleIdx="6" presStyleCnt="14">
        <dgm:presLayoutVars>
          <dgm:bulletEnabled val="1"/>
        </dgm:presLayoutVars>
      </dgm:prSet>
      <dgm:spPr/>
    </dgm:pt>
    <dgm:pt modelId="{E4338AAF-C355-2F4E-9C8D-0FAE962F2EBF}" type="pres">
      <dgm:prSet presAssocID="{62340F1C-AD70-4527-AF14-13A38FE8AAE3}" presName="sibTrans" presStyleCnt="0"/>
      <dgm:spPr/>
    </dgm:pt>
    <dgm:pt modelId="{510F410B-1D6C-6A4B-9243-92644231E957}" type="pres">
      <dgm:prSet presAssocID="{3F812C51-D114-4BBD-913F-C3F26CE624E6}" presName="node" presStyleLbl="node1" presStyleIdx="7" presStyleCnt="14">
        <dgm:presLayoutVars>
          <dgm:bulletEnabled val="1"/>
        </dgm:presLayoutVars>
      </dgm:prSet>
      <dgm:spPr/>
    </dgm:pt>
    <dgm:pt modelId="{0226DF93-87FC-B247-8A5E-E2C9B68D880B}" type="pres">
      <dgm:prSet presAssocID="{37C8E032-EFE9-4FC3-981F-11E38A799634}" presName="sibTrans" presStyleCnt="0"/>
      <dgm:spPr/>
    </dgm:pt>
    <dgm:pt modelId="{3BC58BA1-6120-9B43-932E-CB38385A4C69}" type="pres">
      <dgm:prSet presAssocID="{E45E22F0-A69E-4E82-B7AC-D5CFE84756A3}" presName="node" presStyleLbl="node1" presStyleIdx="8" presStyleCnt="14">
        <dgm:presLayoutVars>
          <dgm:bulletEnabled val="1"/>
        </dgm:presLayoutVars>
      </dgm:prSet>
      <dgm:spPr/>
    </dgm:pt>
    <dgm:pt modelId="{BD4C4B39-E95F-5E40-8576-678B2F4C6ED9}" type="pres">
      <dgm:prSet presAssocID="{FDB0FDD3-639D-41C6-8A99-565A325C7543}" presName="sibTrans" presStyleCnt="0"/>
      <dgm:spPr/>
    </dgm:pt>
    <dgm:pt modelId="{33BF6DC3-B233-264C-BD09-8AAB5F4B1470}" type="pres">
      <dgm:prSet presAssocID="{DBCF48B8-F10B-41B7-B0B9-79D984BFB2A8}" presName="node" presStyleLbl="node1" presStyleIdx="9" presStyleCnt="14">
        <dgm:presLayoutVars>
          <dgm:bulletEnabled val="1"/>
        </dgm:presLayoutVars>
      </dgm:prSet>
      <dgm:spPr/>
    </dgm:pt>
    <dgm:pt modelId="{578F9CFA-DBA4-504B-AFD5-19FAB2B5ECFC}" type="pres">
      <dgm:prSet presAssocID="{CD86375E-84D6-495B-A079-263D6A8B6389}" presName="sibTrans" presStyleCnt="0"/>
      <dgm:spPr/>
    </dgm:pt>
    <dgm:pt modelId="{ACB4D84E-E0EC-EF47-993B-0408B467586E}" type="pres">
      <dgm:prSet presAssocID="{B20CC2A6-C9D2-45EA-A729-1261A06A5C37}" presName="node" presStyleLbl="node1" presStyleIdx="10" presStyleCnt="14">
        <dgm:presLayoutVars>
          <dgm:bulletEnabled val="1"/>
        </dgm:presLayoutVars>
      </dgm:prSet>
      <dgm:spPr/>
    </dgm:pt>
    <dgm:pt modelId="{84B40767-DA79-054A-A3AF-06A8104D635B}" type="pres">
      <dgm:prSet presAssocID="{AD7E5537-4275-43B0-9B29-C8FCF01208EE}" presName="sibTrans" presStyleCnt="0"/>
      <dgm:spPr/>
    </dgm:pt>
    <dgm:pt modelId="{ACEB662B-A242-AD42-ADF2-8C7C7CDBA292}" type="pres">
      <dgm:prSet presAssocID="{154E4413-D7EF-439C-97D4-A1ED225509C9}" presName="node" presStyleLbl="node1" presStyleIdx="11" presStyleCnt="14">
        <dgm:presLayoutVars>
          <dgm:bulletEnabled val="1"/>
        </dgm:presLayoutVars>
      </dgm:prSet>
      <dgm:spPr/>
    </dgm:pt>
    <dgm:pt modelId="{5FE1802B-F0A7-8F43-BC4C-16E1BF91E3D1}" type="pres">
      <dgm:prSet presAssocID="{344BAD16-E0FC-4DE4-A3FE-296CAE9BEBE9}" presName="sibTrans" presStyleCnt="0"/>
      <dgm:spPr/>
    </dgm:pt>
    <dgm:pt modelId="{CDFFC760-D586-BD4B-8642-7FE340023A3D}" type="pres">
      <dgm:prSet presAssocID="{497A5B22-69A1-4224-BD20-AC5E75ECBE36}" presName="node" presStyleLbl="node1" presStyleIdx="12" presStyleCnt="14" custScaleX="112521">
        <dgm:presLayoutVars>
          <dgm:bulletEnabled val="1"/>
        </dgm:presLayoutVars>
      </dgm:prSet>
      <dgm:spPr/>
    </dgm:pt>
    <dgm:pt modelId="{757C6D90-114D-FE40-921E-DCB80EB9DDD8}" type="pres">
      <dgm:prSet presAssocID="{2316C1DC-3497-489D-BF44-A898E0CE13F2}" presName="sibTrans" presStyleCnt="0"/>
      <dgm:spPr/>
    </dgm:pt>
    <dgm:pt modelId="{562FE23F-A971-1447-BCD5-07F8529E52A9}" type="pres">
      <dgm:prSet presAssocID="{07F26653-F5B0-4AAE-B4F8-0AC8521BF1A8}" presName="node" presStyleLbl="node1" presStyleIdx="13" presStyleCnt="14">
        <dgm:presLayoutVars>
          <dgm:bulletEnabled val="1"/>
        </dgm:presLayoutVars>
      </dgm:prSet>
      <dgm:spPr/>
    </dgm:pt>
  </dgm:ptLst>
  <dgm:cxnLst>
    <dgm:cxn modelId="{F0FED601-31E0-448F-8F35-21FA811239F4}" srcId="{DBCCDD46-1811-45EF-A9AF-18C743D6DAB2}" destId="{3F812C51-D114-4BBD-913F-C3F26CE624E6}" srcOrd="7" destOrd="0" parTransId="{32488E56-5C6D-4604-A78F-44A317DE5BAF}" sibTransId="{37C8E032-EFE9-4FC3-981F-11E38A799634}"/>
    <dgm:cxn modelId="{4D96D704-CE2F-4341-9A07-D6EE102A7C22}" type="presOf" srcId="{9E795D50-273B-4A78-B686-35F2809F1E5E}" destId="{5031A775-064A-6A4A-9AEF-A9438BFF228B}" srcOrd="0" destOrd="0" presId="urn:microsoft.com/office/officeart/2005/8/layout/default"/>
    <dgm:cxn modelId="{88BACB05-2C16-A34A-BF6D-FCB2261D3EC7}" type="presOf" srcId="{32DF8916-F428-4DC9-8F3B-AFEE51709822}" destId="{98009070-326A-9F45-A654-7E39BAC1499B}" srcOrd="0" destOrd="0" presId="urn:microsoft.com/office/officeart/2005/8/layout/default"/>
    <dgm:cxn modelId="{80C5E50A-FE96-0145-90BB-2A38DC976C71}" type="presOf" srcId="{DBCF48B8-F10B-41B7-B0B9-79D984BFB2A8}" destId="{33BF6DC3-B233-264C-BD09-8AAB5F4B1470}" srcOrd="0" destOrd="0" presId="urn:microsoft.com/office/officeart/2005/8/layout/default"/>
    <dgm:cxn modelId="{C46ABF0E-24F3-4B55-906F-172A8D2458F5}" srcId="{DBCCDD46-1811-45EF-A9AF-18C743D6DAB2}" destId="{32DF8916-F428-4DC9-8F3B-AFEE51709822}" srcOrd="0" destOrd="0" parTransId="{30C9791B-99B6-440E-88DF-908292582D98}" sibTransId="{2576536C-B30F-445C-9E71-BFB4F06E01C9}"/>
    <dgm:cxn modelId="{5B652117-624F-4ED8-B630-12195DB249D4}" srcId="{DBCCDD46-1811-45EF-A9AF-18C743D6DAB2}" destId="{E45E22F0-A69E-4E82-B7AC-D5CFE84756A3}" srcOrd="8" destOrd="0" parTransId="{FA97E3E3-41F1-4515-90A7-579632045EAE}" sibTransId="{FDB0FDD3-639D-41C6-8A99-565A325C7543}"/>
    <dgm:cxn modelId="{4071DE20-F129-4A03-A25F-C151394B0B36}" srcId="{DBCCDD46-1811-45EF-A9AF-18C743D6DAB2}" destId="{3B8E4429-33B7-49B6-8A70-2BF1D6D4B031}" srcOrd="5" destOrd="0" parTransId="{D73EA6DC-5E18-4BE5-804E-2FD52829E720}" sibTransId="{70D85590-2E44-4828-B174-F0B24112B45B}"/>
    <dgm:cxn modelId="{4A1E3F23-5057-412E-9C91-4643CE78C665}" srcId="{DBCCDD46-1811-45EF-A9AF-18C743D6DAB2}" destId="{9D83AEE6-A4E8-4444-905B-3ED944A441B2}" srcOrd="6" destOrd="0" parTransId="{1410E260-D0E2-4675-A843-BC03FF946C8F}" sibTransId="{62340F1C-AD70-4527-AF14-13A38FE8AAE3}"/>
    <dgm:cxn modelId="{5CBFEA26-5236-B848-93CA-1D9B0FB7A616}" type="presOf" srcId="{07F26653-F5B0-4AAE-B4F8-0AC8521BF1A8}" destId="{562FE23F-A971-1447-BCD5-07F8529E52A9}" srcOrd="0" destOrd="0" presId="urn:microsoft.com/office/officeart/2005/8/layout/default"/>
    <dgm:cxn modelId="{37E9022E-E263-4052-82E2-F9E239E77FDA}" srcId="{DBCCDD46-1811-45EF-A9AF-18C743D6DAB2}" destId="{07F26653-F5B0-4AAE-B4F8-0AC8521BF1A8}" srcOrd="13" destOrd="0" parTransId="{9D636F93-24DA-449D-8069-AF6214033E6B}" sibTransId="{D00EDF73-6547-4A9C-8BDA-05873221D211}"/>
    <dgm:cxn modelId="{AB15B932-E3F4-48D4-884C-230802BD0982}" srcId="{DBCCDD46-1811-45EF-A9AF-18C743D6DAB2}" destId="{497A5B22-69A1-4224-BD20-AC5E75ECBE36}" srcOrd="12" destOrd="0" parTransId="{F9231CFE-3D76-4E64-B7B9-207E8692322D}" sibTransId="{2316C1DC-3497-489D-BF44-A898E0CE13F2}"/>
    <dgm:cxn modelId="{88412357-5475-914F-A0DA-F097255FC63D}" type="presOf" srcId="{B20CC2A6-C9D2-45EA-A729-1261A06A5C37}" destId="{ACB4D84E-E0EC-EF47-993B-0408B467586E}" srcOrd="0" destOrd="0" presId="urn:microsoft.com/office/officeart/2005/8/layout/default"/>
    <dgm:cxn modelId="{1C873862-C5FE-4FAA-A988-AFCC0F159F3B}" srcId="{DBCCDD46-1811-45EF-A9AF-18C743D6DAB2}" destId="{09084970-4179-4B53-9EB9-35E01A35B485}" srcOrd="1" destOrd="0" parTransId="{C916EABF-E27C-447D-BA38-244A8C5A6FFF}" sibTransId="{3BB91E5E-0DE3-4348-A8E7-FEC3ADCC1AFD}"/>
    <dgm:cxn modelId="{CBAD4177-D5C8-354C-9C23-D08732479157}" type="presOf" srcId="{DBCCDD46-1811-45EF-A9AF-18C743D6DAB2}" destId="{4B24C00E-B563-6043-BF8F-8E0DD238CEE3}" srcOrd="0" destOrd="0" presId="urn:microsoft.com/office/officeart/2005/8/layout/default"/>
    <dgm:cxn modelId="{626E487D-6A13-4A77-AB40-AD28B68074EC}" srcId="{DBCCDD46-1811-45EF-A9AF-18C743D6DAB2}" destId="{4266F5B8-6FC6-42F1-8AEC-43FBC8EC0437}" srcOrd="4" destOrd="0" parTransId="{9852A74A-E227-4446-A0AD-881B384417AE}" sibTransId="{D3E41273-404A-42F1-AD84-FEC7034DABE6}"/>
    <dgm:cxn modelId="{23A9697E-78A8-9443-A16E-336C508A3DD8}" type="presOf" srcId="{154E4413-D7EF-439C-97D4-A1ED225509C9}" destId="{ACEB662B-A242-AD42-ADF2-8C7C7CDBA292}" srcOrd="0" destOrd="0" presId="urn:microsoft.com/office/officeart/2005/8/layout/default"/>
    <dgm:cxn modelId="{3CB97082-3C3B-498B-B10E-9A50F6787F2E}" srcId="{DBCCDD46-1811-45EF-A9AF-18C743D6DAB2}" destId="{9E795D50-273B-4A78-B686-35F2809F1E5E}" srcOrd="2" destOrd="0" parTransId="{72D78C74-9F49-41A2-9B7F-1D26CA0A68F9}" sibTransId="{CA20F697-388B-42E9-849C-50D5D0C61FC5}"/>
    <dgm:cxn modelId="{9B1E19A0-4003-7147-8E00-A02CD61C57EA}" type="presOf" srcId="{E45E22F0-A69E-4E82-B7AC-D5CFE84756A3}" destId="{3BC58BA1-6120-9B43-932E-CB38385A4C69}" srcOrd="0" destOrd="0" presId="urn:microsoft.com/office/officeart/2005/8/layout/default"/>
    <dgm:cxn modelId="{09CF1AA1-CF92-438F-91D2-D2D955C439AD}" srcId="{DBCCDD46-1811-45EF-A9AF-18C743D6DAB2}" destId="{154E4413-D7EF-439C-97D4-A1ED225509C9}" srcOrd="11" destOrd="0" parTransId="{3B07E517-4027-405E-A071-0AD2C496E20D}" sibTransId="{344BAD16-E0FC-4DE4-A3FE-296CAE9BEBE9}"/>
    <dgm:cxn modelId="{7DA31CAF-1123-2543-95DF-0295F28A8CD2}" type="presOf" srcId="{4266F5B8-6FC6-42F1-8AEC-43FBC8EC0437}" destId="{F6DB112B-AD48-1E4F-9891-A84E607E4074}" srcOrd="0" destOrd="0" presId="urn:microsoft.com/office/officeart/2005/8/layout/default"/>
    <dgm:cxn modelId="{5414A1B7-CD47-4E80-8CC9-E91221A83786}" srcId="{DBCCDD46-1811-45EF-A9AF-18C743D6DAB2}" destId="{B20CC2A6-C9D2-45EA-A729-1261A06A5C37}" srcOrd="10" destOrd="0" parTransId="{65E69CD4-9D4C-45F6-8FF0-F8DDBBF16B59}" sibTransId="{AD7E5537-4275-43B0-9B29-C8FCF01208EE}"/>
    <dgm:cxn modelId="{554615B8-6B4A-DC48-B54F-3C3292BE1B25}" type="presOf" srcId="{3F812C51-D114-4BBD-913F-C3F26CE624E6}" destId="{510F410B-1D6C-6A4B-9243-92644231E957}" srcOrd="0" destOrd="0" presId="urn:microsoft.com/office/officeart/2005/8/layout/default"/>
    <dgm:cxn modelId="{9CB666C3-2E66-D34F-9D51-447EC2896A01}" type="presOf" srcId="{497A5B22-69A1-4224-BD20-AC5E75ECBE36}" destId="{CDFFC760-D586-BD4B-8642-7FE340023A3D}" srcOrd="0" destOrd="0" presId="urn:microsoft.com/office/officeart/2005/8/layout/default"/>
    <dgm:cxn modelId="{EB2DCDCB-8141-484D-A54A-780876962CBE}" type="presOf" srcId="{9D83AEE6-A4E8-4444-905B-3ED944A441B2}" destId="{59A60C19-55F9-BA49-A6FD-8C83065E5DE6}" srcOrd="0" destOrd="0" presId="urn:microsoft.com/office/officeart/2005/8/layout/default"/>
    <dgm:cxn modelId="{BEC7EDD8-D0F5-8E40-A63C-26C4D4244884}" type="presOf" srcId="{3B8E4429-33B7-49B6-8A70-2BF1D6D4B031}" destId="{FD202E3F-278A-0D4D-81C5-E077AB655785}" srcOrd="0" destOrd="0" presId="urn:microsoft.com/office/officeart/2005/8/layout/default"/>
    <dgm:cxn modelId="{7C3984E2-39C5-4809-9857-0007B72AE6AC}" srcId="{DBCCDD46-1811-45EF-A9AF-18C743D6DAB2}" destId="{DBCF48B8-F10B-41B7-B0B9-79D984BFB2A8}" srcOrd="9" destOrd="0" parTransId="{7E410565-0BDF-4602-99D0-90926680E5B9}" sibTransId="{CD86375E-84D6-495B-A079-263D6A8B6389}"/>
    <dgm:cxn modelId="{79C74FE4-5D7D-9842-9B95-E7D9269032F4}" type="presOf" srcId="{270E9248-2748-4F9E-96AB-A9D1F79EE6F9}" destId="{6D08EC4A-5FA6-B34A-9872-E35C6A30D62D}" srcOrd="0" destOrd="0" presId="urn:microsoft.com/office/officeart/2005/8/layout/default"/>
    <dgm:cxn modelId="{AA5778F6-42F3-4782-B9B0-EDFE5538BD04}" srcId="{DBCCDD46-1811-45EF-A9AF-18C743D6DAB2}" destId="{270E9248-2748-4F9E-96AB-A9D1F79EE6F9}" srcOrd="3" destOrd="0" parTransId="{1CE8FA18-728F-41B9-94C5-51B3354A86E9}" sibTransId="{BBC4DFC6-5668-4749-92B4-3F161784E978}"/>
    <dgm:cxn modelId="{DC5C0AFD-E09B-2D45-9D4C-6B6D9B59D629}" type="presOf" srcId="{09084970-4179-4B53-9EB9-35E01A35B485}" destId="{2279591F-F19D-7F4E-9C1D-BC85E1848B37}" srcOrd="0" destOrd="0" presId="urn:microsoft.com/office/officeart/2005/8/layout/default"/>
    <dgm:cxn modelId="{2EFE33F9-0418-DE46-BC85-086A1298F6B5}" type="presParOf" srcId="{4B24C00E-B563-6043-BF8F-8E0DD238CEE3}" destId="{98009070-326A-9F45-A654-7E39BAC1499B}" srcOrd="0" destOrd="0" presId="urn:microsoft.com/office/officeart/2005/8/layout/default"/>
    <dgm:cxn modelId="{055D5AE0-FCCB-584B-9C93-C97FBA8154E3}" type="presParOf" srcId="{4B24C00E-B563-6043-BF8F-8E0DD238CEE3}" destId="{73472D73-651D-A146-9DD4-D425B14F155E}" srcOrd="1" destOrd="0" presId="urn:microsoft.com/office/officeart/2005/8/layout/default"/>
    <dgm:cxn modelId="{A923845F-A328-034F-BE29-4D887BE7FAAC}" type="presParOf" srcId="{4B24C00E-B563-6043-BF8F-8E0DD238CEE3}" destId="{2279591F-F19D-7F4E-9C1D-BC85E1848B37}" srcOrd="2" destOrd="0" presId="urn:microsoft.com/office/officeart/2005/8/layout/default"/>
    <dgm:cxn modelId="{E009D7D0-4F2A-1A4C-9564-6EA4C17AB76B}" type="presParOf" srcId="{4B24C00E-B563-6043-BF8F-8E0DD238CEE3}" destId="{B0F62379-DE79-A949-8B92-B3909B5EF60A}" srcOrd="3" destOrd="0" presId="urn:microsoft.com/office/officeart/2005/8/layout/default"/>
    <dgm:cxn modelId="{92360757-FD4E-7D4D-ABCD-FE7971011844}" type="presParOf" srcId="{4B24C00E-B563-6043-BF8F-8E0DD238CEE3}" destId="{5031A775-064A-6A4A-9AEF-A9438BFF228B}" srcOrd="4" destOrd="0" presId="urn:microsoft.com/office/officeart/2005/8/layout/default"/>
    <dgm:cxn modelId="{5CDE9FAE-5EDA-764F-A8A3-B996E4CE4D10}" type="presParOf" srcId="{4B24C00E-B563-6043-BF8F-8E0DD238CEE3}" destId="{A5CC25F8-BD3E-B544-A413-D8A7B5E9F07D}" srcOrd="5" destOrd="0" presId="urn:microsoft.com/office/officeart/2005/8/layout/default"/>
    <dgm:cxn modelId="{0F6AC282-BA5B-5446-99FD-A2F27C7BE109}" type="presParOf" srcId="{4B24C00E-B563-6043-BF8F-8E0DD238CEE3}" destId="{6D08EC4A-5FA6-B34A-9872-E35C6A30D62D}" srcOrd="6" destOrd="0" presId="urn:microsoft.com/office/officeart/2005/8/layout/default"/>
    <dgm:cxn modelId="{07B07D35-7DFC-0E4C-9AC3-BF7AFC2F04C5}" type="presParOf" srcId="{4B24C00E-B563-6043-BF8F-8E0DD238CEE3}" destId="{A4820312-BCA3-5141-A8E7-6BFF37E18389}" srcOrd="7" destOrd="0" presId="urn:microsoft.com/office/officeart/2005/8/layout/default"/>
    <dgm:cxn modelId="{6AEA5FB1-673C-6E4E-B49A-B276EA77AABB}" type="presParOf" srcId="{4B24C00E-B563-6043-BF8F-8E0DD238CEE3}" destId="{F6DB112B-AD48-1E4F-9891-A84E607E4074}" srcOrd="8" destOrd="0" presId="urn:microsoft.com/office/officeart/2005/8/layout/default"/>
    <dgm:cxn modelId="{84E2ED03-08BA-D144-A4D1-9A78AB3329D9}" type="presParOf" srcId="{4B24C00E-B563-6043-BF8F-8E0DD238CEE3}" destId="{93F6FF73-D794-044B-87BE-288E5086FFEA}" srcOrd="9" destOrd="0" presId="urn:microsoft.com/office/officeart/2005/8/layout/default"/>
    <dgm:cxn modelId="{B089D25E-8ED4-F84B-AD4B-F54DDD7F15F2}" type="presParOf" srcId="{4B24C00E-B563-6043-BF8F-8E0DD238CEE3}" destId="{FD202E3F-278A-0D4D-81C5-E077AB655785}" srcOrd="10" destOrd="0" presId="urn:microsoft.com/office/officeart/2005/8/layout/default"/>
    <dgm:cxn modelId="{11C225C9-42CD-0D41-A04E-593DD50A71CC}" type="presParOf" srcId="{4B24C00E-B563-6043-BF8F-8E0DD238CEE3}" destId="{5D36A5B4-6C8F-9D4D-912C-DD161BAA12D6}" srcOrd="11" destOrd="0" presId="urn:microsoft.com/office/officeart/2005/8/layout/default"/>
    <dgm:cxn modelId="{666E53BD-2299-F243-B194-D6A01179E304}" type="presParOf" srcId="{4B24C00E-B563-6043-BF8F-8E0DD238CEE3}" destId="{59A60C19-55F9-BA49-A6FD-8C83065E5DE6}" srcOrd="12" destOrd="0" presId="urn:microsoft.com/office/officeart/2005/8/layout/default"/>
    <dgm:cxn modelId="{02027CF8-F86D-0B4F-A7AF-F75CCE483D86}" type="presParOf" srcId="{4B24C00E-B563-6043-BF8F-8E0DD238CEE3}" destId="{E4338AAF-C355-2F4E-9C8D-0FAE962F2EBF}" srcOrd="13" destOrd="0" presId="urn:microsoft.com/office/officeart/2005/8/layout/default"/>
    <dgm:cxn modelId="{D094F3CA-32A4-204C-A4EF-9CAB3AE9DB81}" type="presParOf" srcId="{4B24C00E-B563-6043-BF8F-8E0DD238CEE3}" destId="{510F410B-1D6C-6A4B-9243-92644231E957}" srcOrd="14" destOrd="0" presId="urn:microsoft.com/office/officeart/2005/8/layout/default"/>
    <dgm:cxn modelId="{9359FBF6-BF11-F84D-804B-0C821CBDD33C}" type="presParOf" srcId="{4B24C00E-B563-6043-BF8F-8E0DD238CEE3}" destId="{0226DF93-87FC-B247-8A5E-E2C9B68D880B}" srcOrd="15" destOrd="0" presId="urn:microsoft.com/office/officeart/2005/8/layout/default"/>
    <dgm:cxn modelId="{1E83F086-BE56-7D4C-8F9B-1B2C3817B11F}" type="presParOf" srcId="{4B24C00E-B563-6043-BF8F-8E0DD238CEE3}" destId="{3BC58BA1-6120-9B43-932E-CB38385A4C69}" srcOrd="16" destOrd="0" presId="urn:microsoft.com/office/officeart/2005/8/layout/default"/>
    <dgm:cxn modelId="{639A91AB-2BE5-EF4B-82C8-75B7F7628FFF}" type="presParOf" srcId="{4B24C00E-B563-6043-BF8F-8E0DD238CEE3}" destId="{BD4C4B39-E95F-5E40-8576-678B2F4C6ED9}" srcOrd="17" destOrd="0" presId="urn:microsoft.com/office/officeart/2005/8/layout/default"/>
    <dgm:cxn modelId="{5F75F742-1702-B042-A1FE-49F4688D7A0A}" type="presParOf" srcId="{4B24C00E-B563-6043-BF8F-8E0DD238CEE3}" destId="{33BF6DC3-B233-264C-BD09-8AAB5F4B1470}" srcOrd="18" destOrd="0" presId="urn:microsoft.com/office/officeart/2005/8/layout/default"/>
    <dgm:cxn modelId="{ACC5F7FB-3E4A-174E-B432-EF04071EA2DF}" type="presParOf" srcId="{4B24C00E-B563-6043-BF8F-8E0DD238CEE3}" destId="{578F9CFA-DBA4-504B-AFD5-19FAB2B5ECFC}" srcOrd="19" destOrd="0" presId="urn:microsoft.com/office/officeart/2005/8/layout/default"/>
    <dgm:cxn modelId="{55F00001-DD74-7546-B756-EF818F7276D6}" type="presParOf" srcId="{4B24C00E-B563-6043-BF8F-8E0DD238CEE3}" destId="{ACB4D84E-E0EC-EF47-993B-0408B467586E}" srcOrd="20" destOrd="0" presId="urn:microsoft.com/office/officeart/2005/8/layout/default"/>
    <dgm:cxn modelId="{31EB0635-0B10-CF45-A9B9-AD79C5D94915}" type="presParOf" srcId="{4B24C00E-B563-6043-BF8F-8E0DD238CEE3}" destId="{84B40767-DA79-054A-A3AF-06A8104D635B}" srcOrd="21" destOrd="0" presId="urn:microsoft.com/office/officeart/2005/8/layout/default"/>
    <dgm:cxn modelId="{08B8E756-7392-804B-BE44-2ADE3C510EA9}" type="presParOf" srcId="{4B24C00E-B563-6043-BF8F-8E0DD238CEE3}" destId="{ACEB662B-A242-AD42-ADF2-8C7C7CDBA292}" srcOrd="22" destOrd="0" presId="urn:microsoft.com/office/officeart/2005/8/layout/default"/>
    <dgm:cxn modelId="{C56FFB26-5A65-F144-9CD8-483522D995BD}" type="presParOf" srcId="{4B24C00E-B563-6043-BF8F-8E0DD238CEE3}" destId="{5FE1802B-F0A7-8F43-BC4C-16E1BF91E3D1}" srcOrd="23" destOrd="0" presId="urn:microsoft.com/office/officeart/2005/8/layout/default"/>
    <dgm:cxn modelId="{88E017D8-23DD-2C40-91DF-AA62F0FD8B03}" type="presParOf" srcId="{4B24C00E-B563-6043-BF8F-8E0DD238CEE3}" destId="{CDFFC760-D586-BD4B-8642-7FE340023A3D}" srcOrd="24" destOrd="0" presId="urn:microsoft.com/office/officeart/2005/8/layout/default"/>
    <dgm:cxn modelId="{D2ABFBAB-61BC-C14D-8AFD-608ADE7C506F}" type="presParOf" srcId="{4B24C00E-B563-6043-BF8F-8E0DD238CEE3}" destId="{757C6D90-114D-FE40-921E-DCB80EB9DDD8}" srcOrd="25" destOrd="0" presId="urn:microsoft.com/office/officeart/2005/8/layout/default"/>
    <dgm:cxn modelId="{474B8E79-A972-1C4A-AA00-3B088E60D97B}" type="presParOf" srcId="{4B24C00E-B563-6043-BF8F-8E0DD238CEE3}" destId="{562FE23F-A971-1447-BCD5-07F8529E52A9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D4C45D-682E-4130-9F8A-56E38EF9F61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B2527D3-64B0-4C9E-8D74-1CF11AAF25A3}">
      <dgm:prSet/>
      <dgm:spPr/>
      <dgm:t>
        <a:bodyPr/>
        <a:lstStyle/>
        <a:p>
          <a:r>
            <a:rPr lang="en-US" dirty="0"/>
            <a:t>Work-Based Learning (WBL) Opportunities​</a:t>
          </a:r>
        </a:p>
      </dgm:t>
    </dgm:pt>
    <dgm:pt modelId="{9180E1DF-56AE-4F27-9BB7-480A8B181239}" type="parTrans" cxnId="{D875AC9F-7856-4991-9A9B-DE1C088BEA38}">
      <dgm:prSet/>
      <dgm:spPr/>
      <dgm:t>
        <a:bodyPr/>
        <a:lstStyle/>
        <a:p>
          <a:endParaRPr lang="en-US"/>
        </a:p>
      </dgm:t>
    </dgm:pt>
    <dgm:pt modelId="{FFA30CE3-9289-44D7-A0F1-D728F8033833}" type="sibTrans" cxnId="{D875AC9F-7856-4991-9A9B-DE1C088BEA38}">
      <dgm:prSet/>
      <dgm:spPr/>
      <dgm:t>
        <a:bodyPr/>
        <a:lstStyle/>
        <a:p>
          <a:endParaRPr lang="en-US"/>
        </a:p>
      </dgm:t>
    </dgm:pt>
    <dgm:pt modelId="{6B5C90AA-A4CB-43D0-9EC6-B05526A3919E}">
      <dgm:prSet custT="1"/>
      <dgm:spPr/>
      <dgm:t>
        <a:bodyPr/>
        <a:lstStyle/>
        <a:p>
          <a:r>
            <a:rPr lang="en-US" sz="1600" dirty="0"/>
            <a:t>Informational Interviews, Tours, Job Shadows​</a:t>
          </a:r>
        </a:p>
      </dgm:t>
    </dgm:pt>
    <dgm:pt modelId="{EEDF930B-BFD8-48E4-A4AB-44CD6098067A}" type="parTrans" cxnId="{6442088D-CCA8-4E22-9E5F-CEA33BA5C674}">
      <dgm:prSet/>
      <dgm:spPr/>
      <dgm:t>
        <a:bodyPr/>
        <a:lstStyle/>
        <a:p>
          <a:endParaRPr lang="en-US"/>
        </a:p>
      </dgm:t>
    </dgm:pt>
    <dgm:pt modelId="{67F4F3A6-F497-48BE-A588-EADD35DEADAE}" type="sibTrans" cxnId="{6442088D-CCA8-4E22-9E5F-CEA33BA5C674}">
      <dgm:prSet/>
      <dgm:spPr/>
      <dgm:t>
        <a:bodyPr/>
        <a:lstStyle/>
        <a:p>
          <a:endParaRPr lang="en-US"/>
        </a:p>
      </dgm:t>
    </dgm:pt>
    <dgm:pt modelId="{F92C9F51-820F-4B0F-829E-D885ACF00C3C}">
      <dgm:prSet custT="1"/>
      <dgm:spPr/>
      <dgm:t>
        <a:bodyPr/>
        <a:lstStyle/>
        <a:p>
          <a:r>
            <a:rPr lang="en-US" sz="1600" dirty="0"/>
            <a:t>Situational Assessments (On-the Job Evaluation)​</a:t>
          </a:r>
        </a:p>
      </dgm:t>
    </dgm:pt>
    <dgm:pt modelId="{2F6C0327-2A74-40EC-AF17-6E6A88DBA8AA}" type="parTrans" cxnId="{22A6AC9A-F318-48E8-88BF-6C66B397E1FC}">
      <dgm:prSet/>
      <dgm:spPr/>
      <dgm:t>
        <a:bodyPr/>
        <a:lstStyle/>
        <a:p>
          <a:endParaRPr lang="en-US"/>
        </a:p>
      </dgm:t>
    </dgm:pt>
    <dgm:pt modelId="{7DEA9A74-45F2-41E9-9E65-9BB121EDD1C6}" type="sibTrans" cxnId="{22A6AC9A-F318-48E8-88BF-6C66B397E1FC}">
      <dgm:prSet/>
      <dgm:spPr/>
      <dgm:t>
        <a:bodyPr/>
        <a:lstStyle/>
        <a:p>
          <a:endParaRPr lang="en-US"/>
        </a:p>
      </dgm:t>
    </dgm:pt>
    <dgm:pt modelId="{79560FFF-AD3B-458D-89E4-9388474DD33D}">
      <dgm:prSet custT="1"/>
      <dgm:spPr/>
      <dgm:t>
        <a:bodyPr/>
        <a:lstStyle/>
        <a:p>
          <a:r>
            <a:rPr lang="en-US" sz="1600" dirty="0"/>
            <a:t>Skills Training and Classes​</a:t>
          </a:r>
        </a:p>
      </dgm:t>
    </dgm:pt>
    <dgm:pt modelId="{C206A182-A03C-40F4-9130-B671B433B8CE}" type="parTrans" cxnId="{FEA90601-AEA0-4541-B7DC-7AE84F8E275B}">
      <dgm:prSet/>
      <dgm:spPr/>
      <dgm:t>
        <a:bodyPr/>
        <a:lstStyle/>
        <a:p>
          <a:endParaRPr lang="en-US"/>
        </a:p>
      </dgm:t>
    </dgm:pt>
    <dgm:pt modelId="{E23CB399-09A7-474E-8030-8ADC5F41D421}" type="sibTrans" cxnId="{FEA90601-AEA0-4541-B7DC-7AE84F8E275B}">
      <dgm:prSet/>
      <dgm:spPr/>
      <dgm:t>
        <a:bodyPr/>
        <a:lstStyle/>
        <a:p>
          <a:endParaRPr lang="en-US"/>
        </a:p>
      </dgm:t>
    </dgm:pt>
    <dgm:pt modelId="{CB90DA66-2FAC-4172-9B5D-0D28FE2C269D}">
      <dgm:prSet/>
      <dgm:spPr/>
      <dgm:t>
        <a:bodyPr/>
        <a:lstStyle/>
        <a:p>
          <a:r>
            <a:rPr lang="en-US"/>
            <a:t>Mentoring​</a:t>
          </a:r>
        </a:p>
      </dgm:t>
    </dgm:pt>
    <dgm:pt modelId="{09064F9D-FA08-48D3-8841-0B66E819360C}" type="parTrans" cxnId="{0F1CE14C-0371-4ADB-B163-219B3842C89D}">
      <dgm:prSet/>
      <dgm:spPr/>
      <dgm:t>
        <a:bodyPr/>
        <a:lstStyle/>
        <a:p>
          <a:endParaRPr lang="en-US"/>
        </a:p>
      </dgm:t>
    </dgm:pt>
    <dgm:pt modelId="{C4315F04-77D4-49FC-BEB9-10D8548C8C92}" type="sibTrans" cxnId="{0F1CE14C-0371-4ADB-B163-219B3842C89D}">
      <dgm:prSet/>
      <dgm:spPr/>
      <dgm:t>
        <a:bodyPr/>
        <a:lstStyle/>
        <a:p>
          <a:endParaRPr lang="en-US"/>
        </a:p>
      </dgm:t>
    </dgm:pt>
    <dgm:pt modelId="{49B70F60-1954-4E1C-8370-6D8046B657D1}">
      <dgm:prSet/>
      <dgm:spPr/>
      <dgm:t>
        <a:bodyPr/>
        <a:lstStyle/>
        <a:p>
          <a:r>
            <a:rPr lang="en-US"/>
            <a:t>Employer and Vocational Research​</a:t>
          </a:r>
        </a:p>
      </dgm:t>
    </dgm:pt>
    <dgm:pt modelId="{2626810A-ADBC-49EA-B38F-C19CC6979326}" type="parTrans" cxnId="{5D358443-FE45-4A62-9538-64877F034186}">
      <dgm:prSet/>
      <dgm:spPr/>
      <dgm:t>
        <a:bodyPr/>
        <a:lstStyle/>
        <a:p>
          <a:endParaRPr lang="en-US"/>
        </a:p>
      </dgm:t>
    </dgm:pt>
    <dgm:pt modelId="{952F47A6-FDA8-4EFA-AA0A-10F692F56C71}" type="sibTrans" cxnId="{5D358443-FE45-4A62-9538-64877F034186}">
      <dgm:prSet/>
      <dgm:spPr/>
      <dgm:t>
        <a:bodyPr/>
        <a:lstStyle/>
        <a:p>
          <a:endParaRPr lang="en-US"/>
        </a:p>
      </dgm:t>
    </dgm:pt>
    <dgm:pt modelId="{5492D234-2EE7-4A14-ACF9-ED21281C5D17}">
      <dgm:prSet/>
      <dgm:spPr/>
      <dgm:t>
        <a:bodyPr/>
        <a:lstStyle/>
        <a:p>
          <a:r>
            <a:rPr lang="en-US" dirty="0"/>
            <a:t>Volunteering</a:t>
          </a:r>
        </a:p>
      </dgm:t>
    </dgm:pt>
    <dgm:pt modelId="{845B4460-4583-4CF8-B94B-DDC4C92A57B2}" type="parTrans" cxnId="{AB2D90A4-FF84-4F91-861B-4AE988908652}">
      <dgm:prSet/>
      <dgm:spPr/>
      <dgm:t>
        <a:bodyPr/>
        <a:lstStyle/>
        <a:p>
          <a:endParaRPr lang="en-US"/>
        </a:p>
      </dgm:t>
    </dgm:pt>
    <dgm:pt modelId="{4F2461EA-3DC6-405A-BB60-868E0A049ED4}" type="sibTrans" cxnId="{AB2D90A4-FF84-4F91-861B-4AE988908652}">
      <dgm:prSet/>
      <dgm:spPr/>
      <dgm:t>
        <a:bodyPr/>
        <a:lstStyle/>
        <a:p>
          <a:endParaRPr lang="en-US"/>
        </a:p>
      </dgm:t>
    </dgm:pt>
    <dgm:pt modelId="{406A5AD0-257B-4C15-8474-08872F07C2B8}" type="pres">
      <dgm:prSet presAssocID="{EAD4C45D-682E-4130-9F8A-56E38EF9F610}" presName="root" presStyleCnt="0">
        <dgm:presLayoutVars>
          <dgm:dir/>
          <dgm:resizeHandles val="exact"/>
        </dgm:presLayoutVars>
      </dgm:prSet>
      <dgm:spPr/>
    </dgm:pt>
    <dgm:pt modelId="{279156F7-4586-45CD-A2AB-BF5916FEBDEC}" type="pres">
      <dgm:prSet presAssocID="{CB2527D3-64B0-4C9E-8D74-1CF11AAF25A3}" presName="compNode" presStyleCnt="0"/>
      <dgm:spPr/>
    </dgm:pt>
    <dgm:pt modelId="{3575EE3B-4CC7-47B1-A8C7-255E5DE0652F}" type="pres">
      <dgm:prSet presAssocID="{CB2527D3-64B0-4C9E-8D74-1CF11AAF25A3}" presName="bgRect" presStyleLbl="bgShp" presStyleIdx="0" presStyleCnt="4"/>
      <dgm:spPr/>
    </dgm:pt>
    <dgm:pt modelId="{381F4640-8457-4A87-A98E-EBD078494515}" type="pres">
      <dgm:prSet presAssocID="{CB2527D3-64B0-4C9E-8D74-1CF11AAF25A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set scene"/>
        </a:ext>
      </dgm:extLst>
    </dgm:pt>
    <dgm:pt modelId="{3896CF9A-CE44-4F19-AC3D-05315CAF6EC0}" type="pres">
      <dgm:prSet presAssocID="{CB2527D3-64B0-4C9E-8D74-1CF11AAF25A3}" presName="spaceRect" presStyleCnt="0"/>
      <dgm:spPr/>
    </dgm:pt>
    <dgm:pt modelId="{BE6BFA04-A8CC-40E5-8BE1-2E16C6285FAB}" type="pres">
      <dgm:prSet presAssocID="{CB2527D3-64B0-4C9E-8D74-1CF11AAF25A3}" presName="parTx" presStyleLbl="revTx" presStyleIdx="0" presStyleCnt="5">
        <dgm:presLayoutVars>
          <dgm:chMax val="0"/>
          <dgm:chPref val="0"/>
        </dgm:presLayoutVars>
      </dgm:prSet>
      <dgm:spPr/>
    </dgm:pt>
    <dgm:pt modelId="{C9E4DF3A-43C7-4E3C-80DE-19F2BBAF3150}" type="pres">
      <dgm:prSet presAssocID="{CB2527D3-64B0-4C9E-8D74-1CF11AAF25A3}" presName="desTx" presStyleLbl="revTx" presStyleIdx="1" presStyleCnt="5" custScaleX="127474">
        <dgm:presLayoutVars/>
      </dgm:prSet>
      <dgm:spPr/>
    </dgm:pt>
    <dgm:pt modelId="{0C08EF0B-9218-4BDE-AA22-AC5B37C70EF4}" type="pres">
      <dgm:prSet presAssocID="{FFA30CE3-9289-44D7-A0F1-D728F8033833}" presName="sibTrans" presStyleCnt="0"/>
      <dgm:spPr/>
    </dgm:pt>
    <dgm:pt modelId="{92B81362-50B3-40A0-9231-53E8744413C4}" type="pres">
      <dgm:prSet presAssocID="{CB90DA66-2FAC-4172-9B5D-0D28FE2C269D}" presName="compNode" presStyleCnt="0"/>
      <dgm:spPr/>
    </dgm:pt>
    <dgm:pt modelId="{3820ED09-6E80-4D35-B3C9-0EB2B47F65A7}" type="pres">
      <dgm:prSet presAssocID="{CB90DA66-2FAC-4172-9B5D-0D28FE2C269D}" presName="bgRect" presStyleLbl="bgShp" presStyleIdx="1" presStyleCnt="4"/>
      <dgm:spPr/>
    </dgm:pt>
    <dgm:pt modelId="{BAD8E769-7EF2-4F95-9688-35414CCE3084}" type="pres">
      <dgm:prSet presAssocID="{CB90DA66-2FAC-4172-9B5D-0D28FE2C269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39F91E6-1D01-455A-ADBF-5BAAD425F593}" type="pres">
      <dgm:prSet presAssocID="{CB90DA66-2FAC-4172-9B5D-0D28FE2C269D}" presName="spaceRect" presStyleCnt="0"/>
      <dgm:spPr/>
    </dgm:pt>
    <dgm:pt modelId="{344DAC34-6736-45E7-A4D8-AC77DD8657A5}" type="pres">
      <dgm:prSet presAssocID="{CB90DA66-2FAC-4172-9B5D-0D28FE2C269D}" presName="parTx" presStyleLbl="revTx" presStyleIdx="2" presStyleCnt="5">
        <dgm:presLayoutVars>
          <dgm:chMax val="0"/>
          <dgm:chPref val="0"/>
        </dgm:presLayoutVars>
      </dgm:prSet>
      <dgm:spPr/>
    </dgm:pt>
    <dgm:pt modelId="{C2AD8664-3A4A-4FDA-8F57-D4C9FCD0E738}" type="pres">
      <dgm:prSet presAssocID="{C4315F04-77D4-49FC-BEB9-10D8548C8C92}" presName="sibTrans" presStyleCnt="0"/>
      <dgm:spPr/>
    </dgm:pt>
    <dgm:pt modelId="{1A16F1CC-987F-4FEF-A6F4-7D04F0C998DD}" type="pres">
      <dgm:prSet presAssocID="{49B70F60-1954-4E1C-8370-6D8046B657D1}" presName="compNode" presStyleCnt="0"/>
      <dgm:spPr/>
    </dgm:pt>
    <dgm:pt modelId="{85F46735-6D50-4666-8E90-63845059EA6E}" type="pres">
      <dgm:prSet presAssocID="{49B70F60-1954-4E1C-8370-6D8046B657D1}" presName="bgRect" presStyleLbl="bgShp" presStyleIdx="2" presStyleCnt="4"/>
      <dgm:spPr/>
    </dgm:pt>
    <dgm:pt modelId="{ABDABACA-1CF6-40D2-A3BA-B74E812A276A}" type="pres">
      <dgm:prSet presAssocID="{49B70F60-1954-4E1C-8370-6D8046B657D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D7FCCBD6-DBDD-4795-975E-989D10D78D58}" type="pres">
      <dgm:prSet presAssocID="{49B70F60-1954-4E1C-8370-6D8046B657D1}" presName="spaceRect" presStyleCnt="0"/>
      <dgm:spPr/>
    </dgm:pt>
    <dgm:pt modelId="{DE2A7DDB-C443-4FCE-A12D-0F612A61BCF1}" type="pres">
      <dgm:prSet presAssocID="{49B70F60-1954-4E1C-8370-6D8046B657D1}" presName="parTx" presStyleLbl="revTx" presStyleIdx="3" presStyleCnt="5">
        <dgm:presLayoutVars>
          <dgm:chMax val="0"/>
          <dgm:chPref val="0"/>
        </dgm:presLayoutVars>
      </dgm:prSet>
      <dgm:spPr/>
    </dgm:pt>
    <dgm:pt modelId="{F389FA35-735E-4063-A569-8C9B7567AA85}" type="pres">
      <dgm:prSet presAssocID="{952F47A6-FDA8-4EFA-AA0A-10F692F56C71}" presName="sibTrans" presStyleCnt="0"/>
      <dgm:spPr/>
    </dgm:pt>
    <dgm:pt modelId="{0588E774-AB43-40E2-B5D1-FCEE6EB5B68A}" type="pres">
      <dgm:prSet presAssocID="{5492D234-2EE7-4A14-ACF9-ED21281C5D17}" presName="compNode" presStyleCnt="0"/>
      <dgm:spPr/>
    </dgm:pt>
    <dgm:pt modelId="{EE513E36-581A-4D71-953D-B05F9783C2FB}" type="pres">
      <dgm:prSet presAssocID="{5492D234-2EE7-4A14-ACF9-ED21281C5D17}" presName="bgRect" presStyleLbl="bgShp" presStyleIdx="3" presStyleCnt="4"/>
      <dgm:spPr/>
    </dgm:pt>
    <dgm:pt modelId="{61F9143F-F976-48C3-B937-D5C906F78815}" type="pres">
      <dgm:prSet presAssocID="{5492D234-2EE7-4A14-ACF9-ED21281C5D1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30DD49D2-7164-443F-B5D6-3BD3167173F4}" type="pres">
      <dgm:prSet presAssocID="{5492D234-2EE7-4A14-ACF9-ED21281C5D17}" presName="spaceRect" presStyleCnt="0"/>
      <dgm:spPr/>
    </dgm:pt>
    <dgm:pt modelId="{F5C3B101-CCD8-4D7D-A977-6C5A0C3F1551}" type="pres">
      <dgm:prSet presAssocID="{5492D234-2EE7-4A14-ACF9-ED21281C5D1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EA90601-AEA0-4541-B7DC-7AE84F8E275B}" srcId="{CB2527D3-64B0-4C9E-8D74-1CF11AAF25A3}" destId="{79560FFF-AD3B-458D-89E4-9388474DD33D}" srcOrd="2" destOrd="0" parTransId="{C206A182-A03C-40F4-9130-B671B433B8CE}" sibTransId="{E23CB399-09A7-474E-8030-8ADC5F41D421}"/>
    <dgm:cxn modelId="{0BFADD17-4162-4562-8267-E75790D44A9D}" type="presOf" srcId="{F92C9F51-820F-4B0F-829E-D885ACF00C3C}" destId="{C9E4DF3A-43C7-4E3C-80DE-19F2BBAF3150}" srcOrd="0" destOrd="1" presId="urn:microsoft.com/office/officeart/2018/2/layout/IconVerticalSolidList"/>
    <dgm:cxn modelId="{5D358443-FE45-4A62-9538-64877F034186}" srcId="{EAD4C45D-682E-4130-9F8A-56E38EF9F610}" destId="{49B70F60-1954-4E1C-8370-6D8046B657D1}" srcOrd="2" destOrd="0" parTransId="{2626810A-ADBC-49EA-B38F-C19CC6979326}" sibTransId="{952F47A6-FDA8-4EFA-AA0A-10F692F56C71}"/>
    <dgm:cxn modelId="{0F1CE14C-0371-4ADB-B163-219B3842C89D}" srcId="{EAD4C45D-682E-4130-9F8A-56E38EF9F610}" destId="{CB90DA66-2FAC-4172-9B5D-0D28FE2C269D}" srcOrd="1" destOrd="0" parTransId="{09064F9D-FA08-48D3-8841-0B66E819360C}" sibTransId="{C4315F04-77D4-49FC-BEB9-10D8548C8C92}"/>
    <dgm:cxn modelId="{FC1A276B-B633-4EB6-869A-E00961DC16EB}" type="presOf" srcId="{5492D234-2EE7-4A14-ACF9-ED21281C5D17}" destId="{F5C3B101-CCD8-4D7D-A977-6C5A0C3F1551}" srcOrd="0" destOrd="0" presId="urn:microsoft.com/office/officeart/2018/2/layout/IconVerticalSolidList"/>
    <dgm:cxn modelId="{44C8FC6E-9B38-48DA-A6BC-99CD8998858D}" type="presOf" srcId="{6B5C90AA-A4CB-43D0-9EC6-B05526A3919E}" destId="{C9E4DF3A-43C7-4E3C-80DE-19F2BBAF3150}" srcOrd="0" destOrd="0" presId="urn:microsoft.com/office/officeart/2018/2/layout/IconVerticalSolidList"/>
    <dgm:cxn modelId="{A8E6B886-9041-4AD9-9972-8DB9534B95B7}" type="presOf" srcId="{79560FFF-AD3B-458D-89E4-9388474DD33D}" destId="{C9E4DF3A-43C7-4E3C-80DE-19F2BBAF3150}" srcOrd="0" destOrd="2" presId="urn:microsoft.com/office/officeart/2018/2/layout/IconVerticalSolidList"/>
    <dgm:cxn modelId="{B33B6587-67CD-439A-A968-151C89C16614}" type="presOf" srcId="{EAD4C45D-682E-4130-9F8A-56E38EF9F610}" destId="{406A5AD0-257B-4C15-8474-08872F07C2B8}" srcOrd="0" destOrd="0" presId="urn:microsoft.com/office/officeart/2018/2/layout/IconVerticalSolidList"/>
    <dgm:cxn modelId="{6442088D-CCA8-4E22-9E5F-CEA33BA5C674}" srcId="{CB2527D3-64B0-4C9E-8D74-1CF11AAF25A3}" destId="{6B5C90AA-A4CB-43D0-9EC6-B05526A3919E}" srcOrd="0" destOrd="0" parTransId="{EEDF930B-BFD8-48E4-A4AB-44CD6098067A}" sibTransId="{67F4F3A6-F497-48BE-A588-EADD35DEADAE}"/>
    <dgm:cxn modelId="{22A6AC9A-F318-48E8-88BF-6C66B397E1FC}" srcId="{CB2527D3-64B0-4C9E-8D74-1CF11AAF25A3}" destId="{F92C9F51-820F-4B0F-829E-D885ACF00C3C}" srcOrd="1" destOrd="0" parTransId="{2F6C0327-2A74-40EC-AF17-6E6A88DBA8AA}" sibTransId="{7DEA9A74-45F2-41E9-9E65-9BB121EDD1C6}"/>
    <dgm:cxn modelId="{D875AC9F-7856-4991-9A9B-DE1C088BEA38}" srcId="{EAD4C45D-682E-4130-9F8A-56E38EF9F610}" destId="{CB2527D3-64B0-4C9E-8D74-1CF11AAF25A3}" srcOrd="0" destOrd="0" parTransId="{9180E1DF-56AE-4F27-9BB7-480A8B181239}" sibTransId="{FFA30CE3-9289-44D7-A0F1-D728F8033833}"/>
    <dgm:cxn modelId="{2AA6DC9F-E46E-4CFE-8AA2-FFE08ECA0190}" type="presOf" srcId="{49B70F60-1954-4E1C-8370-6D8046B657D1}" destId="{DE2A7DDB-C443-4FCE-A12D-0F612A61BCF1}" srcOrd="0" destOrd="0" presId="urn:microsoft.com/office/officeart/2018/2/layout/IconVerticalSolidList"/>
    <dgm:cxn modelId="{AB2D90A4-FF84-4F91-861B-4AE988908652}" srcId="{EAD4C45D-682E-4130-9F8A-56E38EF9F610}" destId="{5492D234-2EE7-4A14-ACF9-ED21281C5D17}" srcOrd="3" destOrd="0" parTransId="{845B4460-4583-4CF8-B94B-DDC4C92A57B2}" sibTransId="{4F2461EA-3DC6-405A-BB60-868E0A049ED4}"/>
    <dgm:cxn modelId="{F8BCC8CF-953E-4EAA-B66B-658BBCC7376F}" type="presOf" srcId="{CB2527D3-64B0-4C9E-8D74-1CF11AAF25A3}" destId="{BE6BFA04-A8CC-40E5-8BE1-2E16C6285FAB}" srcOrd="0" destOrd="0" presId="urn:microsoft.com/office/officeart/2018/2/layout/IconVerticalSolidList"/>
    <dgm:cxn modelId="{24CEF7DB-6E23-46F2-8E1E-351AABFF1F0C}" type="presOf" srcId="{CB90DA66-2FAC-4172-9B5D-0D28FE2C269D}" destId="{344DAC34-6736-45E7-A4D8-AC77DD8657A5}" srcOrd="0" destOrd="0" presId="urn:microsoft.com/office/officeart/2018/2/layout/IconVerticalSolidList"/>
    <dgm:cxn modelId="{731CD04B-6B0C-4C9A-A513-514295B4B048}" type="presParOf" srcId="{406A5AD0-257B-4C15-8474-08872F07C2B8}" destId="{279156F7-4586-45CD-A2AB-BF5916FEBDEC}" srcOrd="0" destOrd="0" presId="urn:microsoft.com/office/officeart/2018/2/layout/IconVerticalSolidList"/>
    <dgm:cxn modelId="{A961A5E5-6AF3-4964-A504-972DE1156D40}" type="presParOf" srcId="{279156F7-4586-45CD-A2AB-BF5916FEBDEC}" destId="{3575EE3B-4CC7-47B1-A8C7-255E5DE0652F}" srcOrd="0" destOrd="0" presId="urn:microsoft.com/office/officeart/2018/2/layout/IconVerticalSolidList"/>
    <dgm:cxn modelId="{E4CE8DFA-74A1-4472-BD41-5457812846AC}" type="presParOf" srcId="{279156F7-4586-45CD-A2AB-BF5916FEBDEC}" destId="{381F4640-8457-4A87-A98E-EBD078494515}" srcOrd="1" destOrd="0" presId="urn:microsoft.com/office/officeart/2018/2/layout/IconVerticalSolidList"/>
    <dgm:cxn modelId="{9940DD3F-A19A-4ED5-8BF3-8BFA2FEA2B60}" type="presParOf" srcId="{279156F7-4586-45CD-A2AB-BF5916FEBDEC}" destId="{3896CF9A-CE44-4F19-AC3D-05315CAF6EC0}" srcOrd="2" destOrd="0" presId="urn:microsoft.com/office/officeart/2018/2/layout/IconVerticalSolidList"/>
    <dgm:cxn modelId="{0E3A8B14-5156-4ED6-BCC0-ADF12F4913E1}" type="presParOf" srcId="{279156F7-4586-45CD-A2AB-BF5916FEBDEC}" destId="{BE6BFA04-A8CC-40E5-8BE1-2E16C6285FAB}" srcOrd="3" destOrd="0" presId="urn:microsoft.com/office/officeart/2018/2/layout/IconVerticalSolidList"/>
    <dgm:cxn modelId="{95769F0C-E56D-471C-9269-F0E8F0CCC534}" type="presParOf" srcId="{279156F7-4586-45CD-A2AB-BF5916FEBDEC}" destId="{C9E4DF3A-43C7-4E3C-80DE-19F2BBAF3150}" srcOrd="4" destOrd="0" presId="urn:microsoft.com/office/officeart/2018/2/layout/IconVerticalSolidList"/>
    <dgm:cxn modelId="{B233DCD3-FEB7-4504-95A4-0552DF978F84}" type="presParOf" srcId="{406A5AD0-257B-4C15-8474-08872F07C2B8}" destId="{0C08EF0B-9218-4BDE-AA22-AC5B37C70EF4}" srcOrd="1" destOrd="0" presId="urn:microsoft.com/office/officeart/2018/2/layout/IconVerticalSolidList"/>
    <dgm:cxn modelId="{4E518887-B63E-4549-9FB6-342D900336DE}" type="presParOf" srcId="{406A5AD0-257B-4C15-8474-08872F07C2B8}" destId="{92B81362-50B3-40A0-9231-53E8744413C4}" srcOrd="2" destOrd="0" presId="urn:microsoft.com/office/officeart/2018/2/layout/IconVerticalSolidList"/>
    <dgm:cxn modelId="{EFABDD76-61EB-4F33-9835-8244A202F274}" type="presParOf" srcId="{92B81362-50B3-40A0-9231-53E8744413C4}" destId="{3820ED09-6E80-4D35-B3C9-0EB2B47F65A7}" srcOrd="0" destOrd="0" presId="urn:microsoft.com/office/officeart/2018/2/layout/IconVerticalSolidList"/>
    <dgm:cxn modelId="{13BFFBBC-0032-49F5-AEF6-F7616E5CA405}" type="presParOf" srcId="{92B81362-50B3-40A0-9231-53E8744413C4}" destId="{BAD8E769-7EF2-4F95-9688-35414CCE3084}" srcOrd="1" destOrd="0" presId="urn:microsoft.com/office/officeart/2018/2/layout/IconVerticalSolidList"/>
    <dgm:cxn modelId="{9F9094E9-B9CA-4303-B292-2272C2C89DD0}" type="presParOf" srcId="{92B81362-50B3-40A0-9231-53E8744413C4}" destId="{E39F91E6-1D01-455A-ADBF-5BAAD425F593}" srcOrd="2" destOrd="0" presId="urn:microsoft.com/office/officeart/2018/2/layout/IconVerticalSolidList"/>
    <dgm:cxn modelId="{BAFED04D-50BD-47C0-8A52-9B66627838D7}" type="presParOf" srcId="{92B81362-50B3-40A0-9231-53E8744413C4}" destId="{344DAC34-6736-45E7-A4D8-AC77DD8657A5}" srcOrd="3" destOrd="0" presId="urn:microsoft.com/office/officeart/2018/2/layout/IconVerticalSolidList"/>
    <dgm:cxn modelId="{70C85097-FD33-4EBF-95C2-E75121B475E1}" type="presParOf" srcId="{406A5AD0-257B-4C15-8474-08872F07C2B8}" destId="{C2AD8664-3A4A-4FDA-8F57-D4C9FCD0E738}" srcOrd="3" destOrd="0" presId="urn:microsoft.com/office/officeart/2018/2/layout/IconVerticalSolidList"/>
    <dgm:cxn modelId="{EA98ABC6-CD25-4D79-A4C7-116E28C84C21}" type="presParOf" srcId="{406A5AD0-257B-4C15-8474-08872F07C2B8}" destId="{1A16F1CC-987F-4FEF-A6F4-7D04F0C998DD}" srcOrd="4" destOrd="0" presId="urn:microsoft.com/office/officeart/2018/2/layout/IconVerticalSolidList"/>
    <dgm:cxn modelId="{75EF720C-95EC-4D9D-B9BE-07617513B6A9}" type="presParOf" srcId="{1A16F1CC-987F-4FEF-A6F4-7D04F0C998DD}" destId="{85F46735-6D50-4666-8E90-63845059EA6E}" srcOrd="0" destOrd="0" presId="urn:microsoft.com/office/officeart/2018/2/layout/IconVerticalSolidList"/>
    <dgm:cxn modelId="{D28CFC24-F591-491A-8EC6-335307AA3A26}" type="presParOf" srcId="{1A16F1CC-987F-4FEF-A6F4-7D04F0C998DD}" destId="{ABDABACA-1CF6-40D2-A3BA-B74E812A276A}" srcOrd="1" destOrd="0" presId="urn:microsoft.com/office/officeart/2018/2/layout/IconVerticalSolidList"/>
    <dgm:cxn modelId="{43280750-0C5D-4D3A-B073-45564701DFD5}" type="presParOf" srcId="{1A16F1CC-987F-4FEF-A6F4-7D04F0C998DD}" destId="{D7FCCBD6-DBDD-4795-975E-989D10D78D58}" srcOrd="2" destOrd="0" presId="urn:microsoft.com/office/officeart/2018/2/layout/IconVerticalSolidList"/>
    <dgm:cxn modelId="{0B843D28-3708-46A3-9A11-535F08212CD0}" type="presParOf" srcId="{1A16F1CC-987F-4FEF-A6F4-7D04F0C998DD}" destId="{DE2A7DDB-C443-4FCE-A12D-0F612A61BCF1}" srcOrd="3" destOrd="0" presId="urn:microsoft.com/office/officeart/2018/2/layout/IconVerticalSolidList"/>
    <dgm:cxn modelId="{2B9BA05E-2599-46BA-B873-A657CAD61141}" type="presParOf" srcId="{406A5AD0-257B-4C15-8474-08872F07C2B8}" destId="{F389FA35-735E-4063-A569-8C9B7567AA85}" srcOrd="5" destOrd="0" presId="urn:microsoft.com/office/officeart/2018/2/layout/IconVerticalSolidList"/>
    <dgm:cxn modelId="{DDEA83C6-44C5-4406-B41D-808FDDAF88EF}" type="presParOf" srcId="{406A5AD0-257B-4C15-8474-08872F07C2B8}" destId="{0588E774-AB43-40E2-B5D1-FCEE6EB5B68A}" srcOrd="6" destOrd="0" presId="urn:microsoft.com/office/officeart/2018/2/layout/IconVerticalSolidList"/>
    <dgm:cxn modelId="{0EA0CF26-C2F2-4408-A955-873E3F2E9F53}" type="presParOf" srcId="{0588E774-AB43-40E2-B5D1-FCEE6EB5B68A}" destId="{EE513E36-581A-4D71-953D-B05F9783C2FB}" srcOrd="0" destOrd="0" presId="urn:microsoft.com/office/officeart/2018/2/layout/IconVerticalSolidList"/>
    <dgm:cxn modelId="{FA38AC2F-8C77-4782-9792-E22866FB9E57}" type="presParOf" srcId="{0588E774-AB43-40E2-B5D1-FCEE6EB5B68A}" destId="{61F9143F-F976-48C3-B937-D5C906F78815}" srcOrd="1" destOrd="0" presId="urn:microsoft.com/office/officeart/2018/2/layout/IconVerticalSolidList"/>
    <dgm:cxn modelId="{1F6EA7B8-DDFE-40B4-8398-0CFD5D5D9205}" type="presParOf" srcId="{0588E774-AB43-40E2-B5D1-FCEE6EB5B68A}" destId="{30DD49D2-7164-443F-B5D6-3BD3167173F4}" srcOrd="2" destOrd="0" presId="urn:microsoft.com/office/officeart/2018/2/layout/IconVerticalSolidList"/>
    <dgm:cxn modelId="{46E6EE22-FB9F-427D-B64A-12AA12D6EE4A}" type="presParOf" srcId="{0588E774-AB43-40E2-B5D1-FCEE6EB5B68A}" destId="{F5C3B101-CCD8-4D7D-A977-6C5A0C3F155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AAB958A-509D-467E-8AF0-300FA56EA7E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75A2E9-A2C5-4BA3-9091-09EB050610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Limited work or community experience</a:t>
          </a:r>
        </a:p>
      </dgm:t>
    </dgm:pt>
    <dgm:pt modelId="{624AE68F-DC9C-46F0-A31E-C4042D160C3D}" type="parTrans" cxnId="{137CBBFB-54FD-435E-B934-59B224B9664F}">
      <dgm:prSet/>
      <dgm:spPr/>
      <dgm:t>
        <a:bodyPr/>
        <a:lstStyle/>
        <a:p>
          <a:endParaRPr lang="en-US"/>
        </a:p>
      </dgm:t>
    </dgm:pt>
    <dgm:pt modelId="{4F72A9A0-0A9A-4EFC-87E8-E0E6835FB437}" type="sibTrans" cxnId="{137CBBFB-54FD-435E-B934-59B224B9664F}">
      <dgm:prSet/>
      <dgm:spPr/>
      <dgm:t>
        <a:bodyPr/>
        <a:lstStyle/>
        <a:p>
          <a:endParaRPr lang="en-US"/>
        </a:p>
      </dgm:t>
    </dgm:pt>
    <dgm:pt modelId="{17D5B4AD-A35C-4482-B450-3BC5DAD5611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Interests needing further exploration</a:t>
          </a:r>
        </a:p>
      </dgm:t>
    </dgm:pt>
    <dgm:pt modelId="{B78CB557-5DB7-412D-A348-22B406824620}" type="parTrans" cxnId="{44172E01-254C-4B47-9589-CF13196579DC}">
      <dgm:prSet/>
      <dgm:spPr/>
      <dgm:t>
        <a:bodyPr/>
        <a:lstStyle/>
        <a:p>
          <a:endParaRPr lang="en-US"/>
        </a:p>
      </dgm:t>
    </dgm:pt>
    <dgm:pt modelId="{770BE2B0-25D0-43CE-81DB-9EE69879AAC4}" type="sibTrans" cxnId="{44172E01-254C-4B47-9589-CF13196579DC}">
      <dgm:prSet/>
      <dgm:spPr/>
      <dgm:t>
        <a:bodyPr/>
        <a:lstStyle/>
        <a:p>
          <a:endParaRPr lang="en-US"/>
        </a:p>
      </dgm:t>
    </dgm:pt>
    <dgm:pt modelId="{24BFA2C4-F5CB-47F4-9EE8-4E8CC0D5A8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Interested in changing careers or jobs</a:t>
          </a:r>
        </a:p>
      </dgm:t>
    </dgm:pt>
    <dgm:pt modelId="{378934E2-62A0-41FF-9239-5758D19FC9FA}" type="parTrans" cxnId="{0A985206-159D-4B13-98CE-5934370A5B45}">
      <dgm:prSet/>
      <dgm:spPr/>
      <dgm:t>
        <a:bodyPr/>
        <a:lstStyle/>
        <a:p>
          <a:endParaRPr lang="en-US"/>
        </a:p>
      </dgm:t>
    </dgm:pt>
    <dgm:pt modelId="{25CF24D7-7CC5-43C1-BC08-94CFA9C8F3B0}" type="sibTrans" cxnId="{0A985206-159D-4B13-98CE-5934370A5B45}">
      <dgm:prSet/>
      <dgm:spPr/>
      <dgm:t>
        <a:bodyPr/>
        <a:lstStyle/>
        <a:p>
          <a:endParaRPr lang="en-US"/>
        </a:p>
      </dgm:t>
    </dgm:pt>
    <dgm:pt modelId="{8C6DCC39-9419-49AB-9910-9DB983BC28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Job/career/environment</a:t>
          </a:r>
        </a:p>
        <a:p>
          <a:pPr>
            <a:lnSpc>
              <a:spcPct val="100000"/>
            </a:lnSpc>
          </a:pPr>
          <a:r>
            <a:rPr lang="en-US" dirty="0"/>
            <a:t>assessing for “fit”</a:t>
          </a:r>
        </a:p>
      </dgm:t>
    </dgm:pt>
    <dgm:pt modelId="{62841B94-CADE-4C6A-9F7E-B3DE2273B3A6}" type="parTrans" cxnId="{1051C7DB-8ED1-4796-8F0D-A5A0781F0598}">
      <dgm:prSet/>
      <dgm:spPr/>
      <dgm:t>
        <a:bodyPr/>
        <a:lstStyle/>
        <a:p>
          <a:endParaRPr lang="en-US"/>
        </a:p>
      </dgm:t>
    </dgm:pt>
    <dgm:pt modelId="{7CF94FF1-368D-406F-A7D3-01F2CACD5CD1}" type="sibTrans" cxnId="{1051C7DB-8ED1-4796-8F0D-A5A0781F0598}">
      <dgm:prSet/>
      <dgm:spPr/>
      <dgm:t>
        <a:bodyPr/>
        <a:lstStyle/>
        <a:p>
          <a:endParaRPr lang="en-US"/>
        </a:p>
      </dgm:t>
    </dgm:pt>
    <dgm:pt modelId="{834A9BC4-6D1B-4287-98A5-13356CC7D8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Needing opportunities to demonstrate abilities or interest to employer</a:t>
          </a:r>
        </a:p>
      </dgm:t>
    </dgm:pt>
    <dgm:pt modelId="{D71C592F-C5CB-471E-B88B-14D53E56738F}" type="parTrans" cxnId="{EBBDAF69-AFF5-4360-AEF7-B1A77CEAEEDB}">
      <dgm:prSet/>
      <dgm:spPr/>
      <dgm:t>
        <a:bodyPr/>
        <a:lstStyle/>
        <a:p>
          <a:endParaRPr lang="en-US"/>
        </a:p>
      </dgm:t>
    </dgm:pt>
    <dgm:pt modelId="{E5C41A27-C99A-4616-9C18-4A2C79CE95F8}" type="sibTrans" cxnId="{EBBDAF69-AFF5-4360-AEF7-B1A77CEAEEDB}">
      <dgm:prSet/>
      <dgm:spPr/>
      <dgm:t>
        <a:bodyPr/>
        <a:lstStyle/>
        <a:p>
          <a:endParaRPr lang="en-US"/>
        </a:p>
      </dgm:t>
    </dgm:pt>
    <dgm:pt modelId="{2EBD5679-06A1-9D4C-8DE8-65B05185C638}" type="pres">
      <dgm:prSet presAssocID="{2AAB958A-509D-467E-8AF0-300FA56EA7E9}" presName="diagram" presStyleCnt="0">
        <dgm:presLayoutVars>
          <dgm:dir/>
          <dgm:resizeHandles val="exact"/>
        </dgm:presLayoutVars>
      </dgm:prSet>
      <dgm:spPr/>
    </dgm:pt>
    <dgm:pt modelId="{DD35E076-CCAA-484B-9AA5-6716E87948B4}" type="pres">
      <dgm:prSet presAssocID="{3B75A2E9-A2C5-4BA3-9091-09EB050610C5}" presName="node" presStyleLbl="node1" presStyleIdx="0" presStyleCnt="5">
        <dgm:presLayoutVars>
          <dgm:bulletEnabled val="1"/>
        </dgm:presLayoutVars>
      </dgm:prSet>
      <dgm:spPr/>
    </dgm:pt>
    <dgm:pt modelId="{8FD5A99C-B27D-634A-97AF-1AFD299530CB}" type="pres">
      <dgm:prSet presAssocID="{4F72A9A0-0A9A-4EFC-87E8-E0E6835FB437}" presName="sibTrans" presStyleCnt="0"/>
      <dgm:spPr/>
    </dgm:pt>
    <dgm:pt modelId="{B4C94A7E-DECC-014A-8E6E-F0B6CE163C74}" type="pres">
      <dgm:prSet presAssocID="{17D5B4AD-A35C-4482-B450-3BC5DAD5611E}" presName="node" presStyleLbl="node1" presStyleIdx="1" presStyleCnt="5">
        <dgm:presLayoutVars>
          <dgm:bulletEnabled val="1"/>
        </dgm:presLayoutVars>
      </dgm:prSet>
      <dgm:spPr/>
    </dgm:pt>
    <dgm:pt modelId="{AC847620-D2B8-3744-88CC-6681D3F0024C}" type="pres">
      <dgm:prSet presAssocID="{770BE2B0-25D0-43CE-81DB-9EE69879AAC4}" presName="sibTrans" presStyleCnt="0"/>
      <dgm:spPr/>
    </dgm:pt>
    <dgm:pt modelId="{B131EEE6-AB41-C74A-A08C-CB15B896CC1D}" type="pres">
      <dgm:prSet presAssocID="{24BFA2C4-F5CB-47F4-9EE8-4E8CC0D5A86B}" presName="node" presStyleLbl="node1" presStyleIdx="2" presStyleCnt="5">
        <dgm:presLayoutVars>
          <dgm:bulletEnabled val="1"/>
        </dgm:presLayoutVars>
      </dgm:prSet>
      <dgm:spPr/>
    </dgm:pt>
    <dgm:pt modelId="{97885F99-632D-7748-8754-0CB6F9BA2AF6}" type="pres">
      <dgm:prSet presAssocID="{25CF24D7-7CC5-43C1-BC08-94CFA9C8F3B0}" presName="sibTrans" presStyleCnt="0"/>
      <dgm:spPr/>
    </dgm:pt>
    <dgm:pt modelId="{95E75297-A684-DC45-BADB-3A5138E43DF7}" type="pres">
      <dgm:prSet presAssocID="{8C6DCC39-9419-49AB-9910-9DB983BC2897}" presName="node" presStyleLbl="node1" presStyleIdx="3" presStyleCnt="5">
        <dgm:presLayoutVars>
          <dgm:bulletEnabled val="1"/>
        </dgm:presLayoutVars>
      </dgm:prSet>
      <dgm:spPr/>
    </dgm:pt>
    <dgm:pt modelId="{23C65CB1-355E-4648-A657-79E587F52BF5}" type="pres">
      <dgm:prSet presAssocID="{7CF94FF1-368D-406F-A7D3-01F2CACD5CD1}" presName="sibTrans" presStyleCnt="0"/>
      <dgm:spPr/>
    </dgm:pt>
    <dgm:pt modelId="{FBEBBBA0-C2C6-524E-A065-02850EBBA8E5}" type="pres">
      <dgm:prSet presAssocID="{834A9BC4-6D1B-4287-98A5-13356CC7D83F}" presName="node" presStyleLbl="node1" presStyleIdx="4" presStyleCnt="5">
        <dgm:presLayoutVars>
          <dgm:bulletEnabled val="1"/>
        </dgm:presLayoutVars>
      </dgm:prSet>
      <dgm:spPr/>
    </dgm:pt>
  </dgm:ptLst>
  <dgm:cxnLst>
    <dgm:cxn modelId="{44172E01-254C-4B47-9589-CF13196579DC}" srcId="{2AAB958A-509D-467E-8AF0-300FA56EA7E9}" destId="{17D5B4AD-A35C-4482-B450-3BC5DAD5611E}" srcOrd="1" destOrd="0" parTransId="{B78CB557-5DB7-412D-A348-22B406824620}" sibTransId="{770BE2B0-25D0-43CE-81DB-9EE69879AAC4}"/>
    <dgm:cxn modelId="{0A985206-159D-4B13-98CE-5934370A5B45}" srcId="{2AAB958A-509D-467E-8AF0-300FA56EA7E9}" destId="{24BFA2C4-F5CB-47F4-9EE8-4E8CC0D5A86B}" srcOrd="2" destOrd="0" parTransId="{378934E2-62A0-41FF-9239-5758D19FC9FA}" sibTransId="{25CF24D7-7CC5-43C1-BC08-94CFA9C8F3B0}"/>
    <dgm:cxn modelId="{A885550E-B1C9-E54F-8122-FE4BCB12C121}" type="presOf" srcId="{24BFA2C4-F5CB-47F4-9EE8-4E8CC0D5A86B}" destId="{B131EEE6-AB41-C74A-A08C-CB15B896CC1D}" srcOrd="0" destOrd="0" presId="urn:microsoft.com/office/officeart/2005/8/layout/default"/>
    <dgm:cxn modelId="{AA0EA24C-226E-7B43-AB5D-96173A1651BC}" type="presOf" srcId="{8C6DCC39-9419-49AB-9910-9DB983BC2897}" destId="{95E75297-A684-DC45-BADB-3A5138E43DF7}" srcOrd="0" destOrd="0" presId="urn:microsoft.com/office/officeart/2005/8/layout/default"/>
    <dgm:cxn modelId="{EBBDAF69-AFF5-4360-AEF7-B1A77CEAEEDB}" srcId="{2AAB958A-509D-467E-8AF0-300FA56EA7E9}" destId="{834A9BC4-6D1B-4287-98A5-13356CC7D83F}" srcOrd="4" destOrd="0" parTransId="{D71C592F-C5CB-471E-B88B-14D53E56738F}" sibTransId="{E5C41A27-C99A-4616-9C18-4A2C79CE95F8}"/>
    <dgm:cxn modelId="{5B27B093-5397-294D-89B1-DC0BBD01007C}" type="presOf" srcId="{2AAB958A-509D-467E-8AF0-300FA56EA7E9}" destId="{2EBD5679-06A1-9D4C-8DE8-65B05185C638}" srcOrd="0" destOrd="0" presId="urn:microsoft.com/office/officeart/2005/8/layout/default"/>
    <dgm:cxn modelId="{DA7060B8-5B3D-8045-93FA-9A310CD85213}" type="presOf" srcId="{17D5B4AD-A35C-4482-B450-3BC5DAD5611E}" destId="{B4C94A7E-DECC-014A-8E6E-F0B6CE163C74}" srcOrd="0" destOrd="0" presId="urn:microsoft.com/office/officeart/2005/8/layout/default"/>
    <dgm:cxn modelId="{E968C9BD-CD79-234C-94E5-FE967C40BF0C}" type="presOf" srcId="{3B75A2E9-A2C5-4BA3-9091-09EB050610C5}" destId="{DD35E076-CCAA-484B-9AA5-6716E87948B4}" srcOrd="0" destOrd="0" presId="urn:microsoft.com/office/officeart/2005/8/layout/default"/>
    <dgm:cxn modelId="{1051C7DB-8ED1-4796-8F0D-A5A0781F0598}" srcId="{2AAB958A-509D-467E-8AF0-300FA56EA7E9}" destId="{8C6DCC39-9419-49AB-9910-9DB983BC2897}" srcOrd="3" destOrd="0" parTransId="{62841B94-CADE-4C6A-9F7E-B3DE2273B3A6}" sibTransId="{7CF94FF1-368D-406F-A7D3-01F2CACD5CD1}"/>
    <dgm:cxn modelId="{DDF288E9-1D7F-0141-838A-F1BC6576960E}" type="presOf" srcId="{834A9BC4-6D1B-4287-98A5-13356CC7D83F}" destId="{FBEBBBA0-C2C6-524E-A065-02850EBBA8E5}" srcOrd="0" destOrd="0" presId="urn:microsoft.com/office/officeart/2005/8/layout/default"/>
    <dgm:cxn modelId="{137CBBFB-54FD-435E-B934-59B224B9664F}" srcId="{2AAB958A-509D-467E-8AF0-300FA56EA7E9}" destId="{3B75A2E9-A2C5-4BA3-9091-09EB050610C5}" srcOrd="0" destOrd="0" parTransId="{624AE68F-DC9C-46F0-A31E-C4042D160C3D}" sibTransId="{4F72A9A0-0A9A-4EFC-87E8-E0E6835FB437}"/>
    <dgm:cxn modelId="{D33AABEF-2A1D-4640-9A1E-9F2F01F275CE}" type="presParOf" srcId="{2EBD5679-06A1-9D4C-8DE8-65B05185C638}" destId="{DD35E076-CCAA-484B-9AA5-6716E87948B4}" srcOrd="0" destOrd="0" presId="urn:microsoft.com/office/officeart/2005/8/layout/default"/>
    <dgm:cxn modelId="{1FCCD2F1-4D71-B542-9F9F-000E5D423C71}" type="presParOf" srcId="{2EBD5679-06A1-9D4C-8DE8-65B05185C638}" destId="{8FD5A99C-B27D-634A-97AF-1AFD299530CB}" srcOrd="1" destOrd="0" presId="urn:microsoft.com/office/officeart/2005/8/layout/default"/>
    <dgm:cxn modelId="{0CD3DF7A-25F6-EC47-86A7-89A04CB4EF69}" type="presParOf" srcId="{2EBD5679-06A1-9D4C-8DE8-65B05185C638}" destId="{B4C94A7E-DECC-014A-8E6E-F0B6CE163C74}" srcOrd="2" destOrd="0" presId="urn:microsoft.com/office/officeart/2005/8/layout/default"/>
    <dgm:cxn modelId="{85012ABD-F21A-0545-A553-AF8D7F74A0ED}" type="presParOf" srcId="{2EBD5679-06A1-9D4C-8DE8-65B05185C638}" destId="{AC847620-D2B8-3744-88CC-6681D3F0024C}" srcOrd="3" destOrd="0" presId="urn:microsoft.com/office/officeart/2005/8/layout/default"/>
    <dgm:cxn modelId="{52A3C5CB-0AB2-3E4E-9AE9-ACEF89E08A3A}" type="presParOf" srcId="{2EBD5679-06A1-9D4C-8DE8-65B05185C638}" destId="{B131EEE6-AB41-C74A-A08C-CB15B896CC1D}" srcOrd="4" destOrd="0" presId="urn:microsoft.com/office/officeart/2005/8/layout/default"/>
    <dgm:cxn modelId="{BEAE36A3-AEAF-2246-9EAE-BF005201E0B2}" type="presParOf" srcId="{2EBD5679-06A1-9D4C-8DE8-65B05185C638}" destId="{97885F99-632D-7748-8754-0CB6F9BA2AF6}" srcOrd="5" destOrd="0" presId="urn:microsoft.com/office/officeart/2005/8/layout/default"/>
    <dgm:cxn modelId="{D6899AB6-76A1-BB40-AA9F-B59571B01330}" type="presParOf" srcId="{2EBD5679-06A1-9D4C-8DE8-65B05185C638}" destId="{95E75297-A684-DC45-BADB-3A5138E43DF7}" srcOrd="6" destOrd="0" presId="urn:microsoft.com/office/officeart/2005/8/layout/default"/>
    <dgm:cxn modelId="{5C47D0C6-9EC0-C346-96AA-FD7B593A302E}" type="presParOf" srcId="{2EBD5679-06A1-9D4C-8DE8-65B05185C638}" destId="{23C65CB1-355E-4648-A657-79E587F52BF5}" srcOrd="7" destOrd="0" presId="urn:microsoft.com/office/officeart/2005/8/layout/default"/>
    <dgm:cxn modelId="{E277B758-082A-CC47-8331-801C10B610FF}" type="presParOf" srcId="{2EBD5679-06A1-9D4C-8DE8-65B05185C638}" destId="{FBEBBBA0-C2C6-524E-A065-02850EBBA8E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7A19B8-078A-4851-B4E4-769C5AACE249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373E34C-6E36-4D15-B352-97246520233F}">
      <dgm:prSet/>
      <dgm:spPr/>
      <dgm:t>
        <a:bodyPr/>
        <a:lstStyle/>
        <a:p>
          <a:r>
            <a:rPr lang="en-US"/>
            <a:t>Examine skills and abilities</a:t>
          </a:r>
        </a:p>
      </dgm:t>
    </dgm:pt>
    <dgm:pt modelId="{86D53467-4C88-474C-85E9-349D9A5EC9B9}" type="parTrans" cxnId="{C51FDDD4-1391-431B-A01E-F521C76B1DCD}">
      <dgm:prSet/>
      <dgm:spPr/>
      <dgm:t>
        <a:bodyPr/>
        <a:lstStyle/>
        <a:p>
          <a:endParaRPr lang="en-US"/>
        </a:p>
      </dgm:t>
    </dgm:pt>
    <dgm:pt modelId="{AA1693B4-65E4-4AC5-AA46-F3B4B5E6B5DA}" type="sibTrans" cxnId="{C51FDDD4-1391-431B-A01E-F521C76B1DCD}">
      <dgm:prSet/>
      <dgm:spPr/>
      <dgm:t>
        <a:bodyPr/>
        <a:lstStyle/>
        <a:p>
          <a:endParaRPr lang="en-US"/>
        </a:p>
      </dgm:t>
    </dgm:pt>
    <dgm:pt modelId="{457725D0-C0F9-4EBD-B746-79F7DFA3FFDE}">
      <dgm:prSet/>
      <dgm:spPr/>
      <dgm:t>
        <a:bodyPr/>
        <a:lstStyle/>
        <a:p>
          <a:r>
            <a:rPr lang="en-US" dirty="0"/>
            <a:t>Try accommodations/support strategies</a:t>
          </a:r>
        </a:p>
      </dgm:t>
    </dgm:pt>
    <dgm:pt modelId="{7F80F127-C169-4F29-B1A1-444F8E3D932B}" type="parTrans" cxnId="{4B0CD856-077F-4BFE-BAE5-AC3F61E1D490}">
      <dgm:prSet/>
      <dgm:spPr/>
      <dgm:t>
        <a:bodyPr/>
        <a:lstStyle/>
        <a:p>
          <a:endParaRPr lang="en-US"/>
        </a:p>
      </dgm:t>
    </dgm:pt>
    <dgm:pt modelId="{6AB77F5C-DC7F-4AA7-AFA5-D76F50128C02}" type="sibTrans" cxnId="{4B0CD856-077F-4BFE-BAE5-AC3F61E1D490}">
      <dgm:prSet/>
      <dgm:spPr/>
      <dgm:t>
        <a:bodyPr/>
        <a:lstStyle/>
        <a:p>
          <a:endParaRPr lang="en-US"/>
        </a:p>
      </dgm:t>
    </dgm:pt>
    <dgm:pt modelId="{BFE1CDED-F774-4416-967E-3D2854B4559E}">
      <dgm:prSet/>
      <dgm:spPr/>
      <dgm:t>
        <a:bodyPr/>
        <a:lstStyle/>
        <a:p>
          <a:r>
            <a:rPr lang="en-US" dirty="0"/>
            <a:t>Explore career/job options or work environments</a:t>
          </a:r>
        </a:p>
      </dgm:t>
      <dgm:extLst>
        <a:ext uri="{E40237B7-FDA0-4F09-8148-C483321AD2D9}">
          <dgm14:cNvPr xmlns:dgm14="http://schemas.microsoft.com/office/drawing/2010/diagram" id="0" name="" descr="Examine skills and abilities&#10;Try accommodations/support strategies&#10;Explore career/job options or work environments&#10;Look at social skills/interactions, work habits, learning styles."/>
        </a:ext>
      </dgm:extLst>
    </dgm:pt>
    <dgm:pt modelId="{258811EC-4850-4411-9726-AA8CC53E2E3C}" type="parTrans" cxnId="{CFDB478F-C58F-4BFF-8190-537FFADF6CB0}">
      <dgm:prSet/>
      <dgm:spPr/>
      <dgm:t>
        <a:bodyPr/>
        <a:lstStyle/>
        <a:p>
          <a:endParaRPr lang="en-US"/>
        </a:p>
      </dgm:t>
    </dgm:pt>
    <dgm:pt modelId="{BBF9B5D9-02C2-4BDB-9575-66B2DAB9CB69}" type="sibTrans" cxnId="{CFDB478F-C58F-4BFF-8190-537FFADF6CB0}">
      <dgm:prSet/>
      <dgm:spPr/>
      <dgm:t>
        <a:bodyPr/>
        <a:lstStyle/>
        <a:p>
          <a:endParaRPr lang="en-US"/>
        </a:p>
      </dgm:t>
    </dgm:pt>
    <dgm:pt modelId="{B52C60F1-E028-498F-9C17-DDA9DC000F1A}">
      <dgm:prSet/>
      <dgm:spPr/>
      <dgm:t>
        <a:bodyPr/>
        <a:lstStyle/>
        <a:p>
          <a:r>
            <a:rPr lang="en-US" dirty="0"/>
            <a:t>Look at social skills/interactions, work habits, learning styles</a:t>
          </a:r>
        </a:p>
      </dgm:t>
    </dgm:pt>
    <dgm:pt modelId="{D5C13EAE-8A3F-4D78-B74C-41FFA92653D4}" type="parTrans" cxnId="{C34FDE43-29FA-4350-A84F-B6245B43D61C}">
      <dgm:prSet/>
      <dgm:spPr/>
      <dgm:t>
        <a:bodyPr/>
        <a:lstStyle/>
        <a:p>
          <a:endParaRPr lang="en-US"/>
        </a:p>
      </dgm:t>
    </dgm:pt>
    <dgm:pt modelId="{9043A5F0-EE6E-401B-8D39-F0A00FCBF467}" type="sibTrans" cxnId="{C34FDE43-29FA-4350-A84F-B6245B43D61C}">
      <dgm:prSet/>
      <dgm:spPr/>
      <dgm:t>
        <a:bodyPr/>
        <a:lstStyle/>
        <a:p>
          <a:endParaRPr lang="en-US"/>
        </a:p>
      </dgm:t>
    </dgm:pt>
    <dgm:pt modelId="{9012066D-F09F-2C4E-9DAB-74FF0B52DFB3}" type="pres">
      <dgm:prSet presAssocID="{377A19B8-078A-4851-B4E4-769C5AACE249}" presName="vert0" presStyleCnt="0">
        <dgm:presLayoutVars>
          <dgm:dir/>
          <dgm:animOne val="branch"/>
          <dgm:animLvl val="lvl"/>
        </dgm:presLayoutVars>
      </dgm:prSet>
      <dgm:spPr/>
    </dgm:pt>
    <dgm:pt modelId="{4D6609BE-1A2E-0147-B875-ACF80321C328}" type="pres">
      <dgm:prSet presAssocID="{5373E34C-6E36-4D15-B352-97246520233F}" presName="thickLine" presStyleLbl="alignNode1" presStyleIdx="0" presStyleCnt="4"/>
      <dgm:spPr/>
    </dgm:pt>
    <dgm:pt modelId="{B97948C9-B9F5-9D4C-8897-C74638A7DCC4}" type="pres">
      <dgm:prSet presAssocID="{5373E34C-6E36-4D15-B352-97246520233F}" presName="horz1" presStyleCnt="0"/>
      <dgm:spPr/>
    </dgm:pt>
    <dgm:pt modelId="{5BB81E5D-9CB1-9B4E-9F1E-FDF576A10EE8}" type="pres">
      <dgm:prSet presAssocID="{5373E34C-6E36-4D15-B352-97246520233F}" presName="tx1" presStyleLbl="revTx" presStyleIdx="0" presStyleCnt="4"/>
      <dgm:spPr/>
    </dgm:pt>
    <dgm:pt modelId="{74A36312-C0D9-7042-9AE8-DB91D5BA9D4C}" type="pres">
      <dgm:prSet presAssocID="{5373E34C-6E36-4D15-B352-97246520233F}" presName="vert1" presStyleCnt="0"/>
      <dgm:spPr/>
    </dgm:pt>
    <dgm:pt modelId="{772F811A-A1C8-674A-BA63-F0D53DA3A79D}" type="pres">
      <dgm:prSet presAssocID="{457725D0-C0F9-4EBD-B746-79F7DFA3FFDE}" presName="thickLine" presStyleLbl="alignNode1" presStyleIdx="1" presStyleCnt="4"/>
      <dgm:spPr/>
    </dgm:pt>
    <dgm:pt modelId="{473C05BD-6C62-944E-8974-A36CD4956A36}" type="pres">
      <dgm:prSet presAssocID="{457725D0-C0F9-4EBD-B746-79F7DFA3FFDE}" presName="horz1" presStyleCnt="0"/>
      <dgm:spPr/>
    </dgm:pt>
    <dgm:pt modelId="{2A02398F-F888-6245-87C0-1BC4B91A1A4C}" type="pres">
      <dgm:prSet presAssocID="{457725D0-C0F9-4EBD-B746-79F7DFA3FFDE}" presName="tx1" presStyleLbl="revTx" presStyleIdx="1" presStyleCnt="4"/>
      <dgm:spPr/>
    </dgm:pt>
    <dgm:pt modelId="{D7C33774-ACF0-B243-BE92-237D32805300}" type="pres">
      <dgm:prSet presAssocID="{457725D0-C0F9-4EBD-B746-79F7DFA3FFDE}" presName="vert1" presStyleCnt="0"/>
      <dgm:spPr/>
    </dgm:pt>
    <dgm:pt modelId="{A6A06A2E-94ED-CD40-9A52-376FFD25C912}" type="pres">
      <dgm:prSet presAssocID="{BFE1CDED-F774-4416-967E-3D2854B4559E}" presName="thickLine" presStyleLbl="alignNode1" presStyleIdx="2" presStyleCnt="4"/>
      <dgm:spPr/>
    </dgm:pt>
    <dgm:pt modelId="{117DEBD3-2CAF-DC4D-955F-9BDAB78C7EDC}" type="pres">
      <dgm:prSet presAssocID="{BFE1CDED-F774-4416-967E-3D2854B4559E}" presName="horz1" presStyleCnt="0"/>
      <dgm:spPr/>
    </dgm:pt>
    <dgm:pt modelId="{5A27467E-81D9-1846-A76D-D2D4C8B3B282}" type="pres">
      <dgm:prSet presAssocID="{BFE1CDED-F774-4416-967E-3D2854B4559E}" presName="tx1" presStyleLbl="revTx" presStyleIdx="2" presStyleCnt="4"/>
      <dgm:spPr/>
    </dgm:pt>
    <dgm:pt modelId="{1B2C8207-985F-7345-851D-056C97B544B4}" type="pres">
      <dgm:prSet presAssocID="{BFE1CDED-F774-4416-967E-3D2854B4559E}" presName="vert1" presStyleCnt="0"/>
      <dgm:spPr/>
    </dgm:pt>
    <dgm:pt modelId="{334B447D-DCB5-FE45-A4F5-05E3082868C1}" type="pres">
      <dgm:prSet presAssocID="{B52C60F1-E028-498F-9C17-DDA9DC000F1A}" presName="thickLine" presStyleLbl="alignNode1" presStyleIdx="3" presStyleCnt="4"/>
      <dgm:spPr/>
    </dgm:pt>
    <dgm:pt modelId="{F4AA6B93-EAFB-C240-A8D5-E19A2487632A}" type="pres">
      <dgm:prSet presAssocID="{B52C60F1-E028-498F-9C17-DDA9DC000F1A}" presName="horz1" presStyleCnt="0"/>
      <dgm:spPr/>
    </dgm:pt>
    <dgm:pt modelId="{4DA4155B-89AB-9A4A-B635-48B9ABCA8CF2}" type="pres">
      <dgm:prSet presAssocID="{B52C60F1-E028-498F-9C17-DDA9DC000F1A}" presName="tx1" presStyleLbl="revTx" presStyleIdx="3" presStyleCnt="4"/>
      <dgm:spPr/>
    </dgm:pt>
    <dgm:pt modelId="{593A11AC-3758-5C40-8EF5-A040A8423469}" type="pres">
      <dgm:prSet presAssocID="{B52C60F1-E028-498F-9C17-DDA9DC000F1A}" presName="vert1" presStyleCnt="0"/>
      <dgm:spPr/>
    </dgm:pt>
  </dgm:ptLst>
  <dgm:cxnLst>
    <dgm:cxn modelId="{2073AD09-D279-9544-A4B1-75B0E661D475}" type="presOf" srcId="{377A19B8-078A-4851-B4E4-769C5AACE249}" destId="{9012066D-F09F-2C4E-9DAB-74FF0B52DFB3}" srcOrd="0" destOrd="0" presId="urn:microsoft.com/office/officeart/2008/layout/LinedList"/>
    <dgm:cxn modelId="{C34FDE43-29FA-4350-A84F-B6245B43D61C}" srcId="{377A19B8-078A-4851-B4E4-769C5AACE249}" destId="{B52C60F1-E028-498F-9C17-DDA9DC000F1A}" srcOrd="3" destOrd="0" parTransId="{D5C13EAE-8A3F-4D78-B74C-41FFA92653D4}" sibTransId="{9043A5F0-EE6E-401B-8D39-F0A00FCBF467}"/>
    <dgm:cxn modelId="{4B0CD856-077F-4BFE-BAE5-AC3F61E1D490}" srcId="{377A19B8-078A-4851-B4E4-769C5AACE249}" destId="{457725D0-C0F9-4EBD-B746-79F7DFA3FFDE}" srcOrd="1" destOrd="0" parTransId="{7F80F127-C169-4F29-B1A1-444F8E3D932B}" sibTransId="{6AB77F5C-DC7F-4AA7-AFA5-D76F50128C02}"/>
    <dgm:cxn modelId="{DC01488B-8AE7-1944-8201-78093283726C}" type="presOf" srcId="{BFE1CDED-F774-4416-967E-3D2854B4559E}" destId="{5A27467E-81D9-1846-A76D-D2D4C8B3B282}" srcOrd="0" destOrd="0" presId="urn:microsoft.com/office/officeart/2008/layout/LinedList"/>
    <dgm:cxn modelId="{CFDB478F-C58F-4BFF-8190-537FFADF6CB0}" srcId="{377A19B8-078A-4851-B4E4-769C5AACE249}" destId="{BFE1CDED-F774-4416-967E-3D2854B4559E}" srcOrd="2" destOrd="0" parTransId="{258811EC-4850-4411-9726-AA8CC53E2E3C}" sibTransId="{BBF9B5D9-02C2-4BDB-9575-66B2DAB9CB69}"/>
    <dgm:cxn modelId="{3A0D9D9A-9114-334A-88D7-73F15EBB926D}" type="presOf" srcId="{B52C60F1-E028-498F-9C17-DDA9DC000F1A}" destId="{4DA4155B-89AB-9A4A-B635-48B9ABCA8CF2}" srcOrd="0" destOrd="0" presId="urn:microsoft.com/office/officeart/2008/layout/LinedList"/>
    <dgm:cxn modelId="{41E0949C-3767-6746-AF0B-236DDCF7687F}" type="presOf" srcId="{5373E34C-6E36-4D15-B352-97246520233F}" destId="{5BB81E5D-9CB1-9B4E-9F1E-FDF576A10EE8}" srcOrd="0" destOrd="0" presId="urn:microsoft.com/office/officeart/2008/layout/LinedList"/>
    <dgm:cxn modelId="{314336B4-9427-3841-9AE7-71991E487EC2}" type="presOf" srcId="{457725D0-C0F9-4EBD-B746-79F7DFA3FFDE}" destId="{2A02398F-F888-6245-87C0-1BC4B91A1A4C}" srcOrd="0" destOrd="0" presId="urn:microsoft.com/office/officeart/2008/layout/LinedList"/>
    <dgm:cxn modelId="{C51FDDD4-1391-431B-A01E-F521C76B1DCD}" srcId="{377A19B8-078A-4851-B4E4-769C5AACE249}" destId="{5373E34C-6E36-4D15-B352-97246520233F}" srcOrd="0" destOrd="0" parTransId="{86D53467-4C88-474C-85E9-349D9A5EC9B9}" sibTransId="{AA1693B4-65E4-4AC5-AA46-F3B4B5E6B5DA}"/>
    <dgm:cxn modelId="{20847D88-2714-9B4B-BD87-459E70031439}" type="presParOf" srcId="{9012066D-F09F-2C4E-9DAB-74FF0B52DFB3}" destId="{4D6609BE-1A2E-0147-B875-ACF80321C328}" srcOrd="0" destOrd="0" presId="urn:microsoft.com/office/officeart/2008/layout/LinedList"/>
    <dgm:cxn modelId="{23B061CE-A8BE-6548-804B-0ED9747206B6}" type="presParOf" srcId="{9012066D-F09F-2C4E-9DAB-74FF0B52DFB3}" destId="{B97948C9-B9F5-9D4C-8897-C74638A7DCC4}" srcOrd="1" destOrd="0" presId="urn:microsoft.com/office/officeart/2008/layout/LinedList"/>
    <dgm:cxn modelId="{E71AB9D1-6CB2-8844-8B66-0D05441D9D5F}" type="presParOf" srcId="{B97948C9-B9F5-9D4C-8897-C74638A7DCC4}" destId="{5BB81E5D-9CB1-9B4E-9F1E-FDF576A10EE8}" srcOrd="0" destOrd="0" presId="urn:microsoft.com/office/officeart/2008/layout/LinedList"/>
    <dgm:cxn modelId="{9E9D9861-AAC9-C948-B3ED-858A82260261}" type="presParOf" srcId="{B97948C9-B9F5-9D4C-8897-C74638A7DCC4}" destId="{74A36312-C0D9-7042-9AE8-DB91D5BA9D4C}" srcOrd="1" destOrd="0" presId="urn:microsoft.com/office/officeart/2008/layout/LinedList"/>
    <dgm:cxn modelId="{D11D913A-3691-724A-913E-58EB6FA96D9B}" type="presParOf" srcId="{9012066D-F09F-2C4E-9DAB-74FF0B52DFB3}" destId="{772F811A-A1C8-674A-BA63-F0D53DA3A79D}" srcOrd="2" destOrd="0" presId="urn:microsoft.com/office/officeart/2008/layout/LinedList"/>
    <dgm:cxn modelId="{88E16446-1885-B543-BDD0-DDD68F2F2FC7}" type="presParOf" srcId="{9012066D-F09F-2C4E-9DAB-74FF0B52DFB3}" destId="{473C05BD-6C62-944E-8974-A36CD4956A36}" srcOrd="3" destOrd="0" presId="urn:microsoft.com/office/officeart/2008/layout/LinedList"/>
    <dgm:cxn modelId="{767D60D2-3E0E-7344-A6FB-1EB716B931F7}" type="presParOf" srcId="{473C05BD-6C62-944E-8974-A36CD4956A36}" destId="{2A02398F-F888-6245-87C0-1BC4B91A1A4C}" srcOrd="0" destOrd="0" presId="urn:microsoft.com/office/officeart/2008/layout/LinedList"/>
    <dgm:cxn modelId="{32EEE510-4553-0B4F-AA0D-D6552D7D8D4F}" type="presParOf" srcId="{473C05BD-6C62-944E-8974-A36CD4956A36}" destId="{D7C33774-ACF0-B243-BE92-237D32805300}" srcOrd="1" destOrd="0" presId="urn:microsoft.com/office/officeart/2008/layout/LinedList"/>
    <dgm:cxn modelId="{0ACA0587-0822-6545-90B9-B8970A9A5365}" type="presParOf" srcId="{9012066D-F09F-2C4E-9DAB-74FF0B52DFB3}" destId="{A6A06A2E-94ED-CD40-9A52-376FFD25C912}" srcOrd="4" destOrd="0" presId="urn:microsoft.com/office/officeart/2008/layout/LinedList"/>
    <dgm:cxn modelId="{A6983C3C-630B-9746-8C49-8F935832DABD}" type="presParOf" srcId="{9012066D-F09F-2C4E-9DAB-74FF0B52DFB3}" destId="{117DEBD3-2CAF-DC4D-955F-9BDAB78C7EDC}" srcOrd="5" destOrd="0" presId="urn:microsoft.com/office/officeart/2008/layout/LinedList"/>
    <dgm:cxn modelId="{5895BD15-654E-EB46-9345-48974019021D}" type="presParOf" srcId="{117DEBD3-2CAF-DC4D-955F-9BDAB78C7EDC}" destId="{5A27467E-81D9-1846-A76D-D2D4C8B3B282}" srcOrd="0" destOrd="0" presId="urn:microsoft.com/office/officeart/2008/layout/LinedList"/>
    <dgm:cxn modelId="{3EC83592-D910-C140-9A54-1551A768A419}" type="presParOf" srcId="{117DEBD3-2CAF-DC4D-955F-9BDAB78C7EDC}" destId="{1B2C8207-985F-7345-851D-056C97B544B4}" srcOrd="1" destOrd="0" presId="urn:microsoft.com/office/officeart/2008/layout/LinedList"/>
    <dgm:cxn modelId="{5BCB6D2C-D326-0744-9D1B-F69D7EB5B17D}" type="presParOf" srcId="{9012066D-F09F-2C4E-9DAB-74FF0B52DFB3}" destId="{334B447D-DCB5-FE45-A4F5-05E3082868C1}" srcOrd="6" destOrd="0" presId="urn:microsoft.com/office/officeart/2008/layout/LinedList"/>
    <dgm:cxn modelId="{57D3E868-E8F3-F646-BA28-3CC8EEB18A6D}" type="presParOf" srcId="{9012066D-F09F-2C4E-9DAB-74FF0B52DFB3}" destId="{F4AA6B93-EAFB-C240-A8D5-E19A2487632A}" srcOrd="7" destOrd="0" presId="urn:microsoft.com/office/officeart/2008/layout/LinedList"/>
    <dgm:cxn modelId="{679DCD54-3631-F049-9B6D-7FCFF7E6DA70}" type="presParOf" srcId="{F4AA6B93-EAFB-C240-A8D5-E19A2487632A}" destId="{4DA4155B-89AB-9A4A-B635-48B9ABCA8CF2}" srcOrd="0" destOrd="0" presId="urn:microsoft.com/office/officeart/2008/layout/LinedList"/>
    <dgm:cxn modelId="{C0FC149A-2459-ED4F-83F3-869AADF7C1B0}" type="presParOf" srcId="{F4AA6B93-EAFB-C240-A8D5-E19A2487632A}" destId="{593A11AC-3758-5C40-8EF5-A040A842346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651B9E-AB49-463A-B62F-6C8EC2A5EAB9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BB03020-7AFC-427A-88EE-FB9C7AB59338}">
      <dgm:prSet custT="1"/>
      <dgm:spPr/>
      <dgm:t>
        <a:bodyPr/>
        <a:lstStyle/>
        <a:p>
          <a:pPr>
            <a:defRPr cap="all"/>
          </a:pPr>
          <a:r>
            <a:rPr lang="en-US" sz="2000" dirty="0"/>
            <a:t>Learn new skills</a:t>
          </a:r>
        </a:p>
      </dgm:t>
    </dgm:pt>
    <dgm:pt modelId="{56A70FC1-6D49-41E6-BEEE-5FD52DCCCBE3}" type="parTrans" cxnId="{F2829ACA-12DF-4083-BDEB-EB940B85F349}">
      <dgm:prSet/>
      <dgm:spPr/>
      <dgm:t>
        <a:bodyPr/>
        <a:lstStyle/>
        <a:p>
          <a:endParaRPr lang="en-US"/>
        </a:p>
      </dgm:t>
    </dgm:pt>
    <dgm:pt modelId="{4D562A6B-AB8C-4A0E-A88E-035493B10FB2}" type="sibTrans" cxnId="{F2829ACA-12DF-4083-BDEB-EB940B85F349}">
      <dgm:prSet/>
      <dgm:spPr/>
      <dgm:t>
        <a:bodyPr/>
        <a:lstStyle/>
        <a:p>
          <a:endParaRPr lang="en-US"/>
        </a:p>
      </dgm:t>
    </dgm:pt>
    <dgm:pt modelId="{2B768993-567B-461A-9FCD-1768B0D6A747}">
      <dgm:prSet custT="1"/>
      <dgm:spPr/>
      <dgm:t>
        <a:bodyPr/>
        <a:lstStyle/>
        <a:p>
          <a:pPr>
            <a:defRPr cap="all"/>
          </a:pPr>
          <a:r>
            <a:rPr lang="en-US" sz="2000" dirty="0"/>
            <a:t>Identify likes &amp; dislikes</a:t>
          </a:r>
        </a:p>
      </dgm:t>
    </dgm:pt>
    <dgm:pt modelId="{0B989204-16F9-4712-919D-814BE9A8D846}" type="parTrans" cxnId="{47A533A9-FB8B-4CB6-A806-69C85EF5BFDC}">
      <dgm:prSet/>
      <dgm:spPr/>
      <dgm:t>
        <a:bodyPr/>
        <a:lstStyle/>
        <a:p>
          <a:endParaRPr lang="en-US"/>
        </a:p>
      </dgm:t>
    </dgm:pt>
    <dgm:pt modelId="{B3D9BAC8-220D-4B08-8512-3EC24F5AA6BC}" type="sibTrans" cxnId="{47A533A9-FB8B-4CB6-A806-69C85EF5BFDC}">
      <dgm:prSet/>
      <dgm:spPr/>
      <dgm:t>
        <a:bodyPr/>
        <a:lstStyle/>
        <a:p>
          <a:endParaRPr lang="en-US"/>
        </a:p>
      </dgm:t>
    </dgm:pt>
    <dgm:pt modelId="{CFF14082-12F2-4874-80FE-2E4573B135EF}">
      <dgm:prSet custT="1"/>
      <dgm:spPr/>
      <dgm:t>
        <a:bodyPr/>
        <a:lstStyle/>
        <a:p>
          <a:pPr>
            <a:defRPr cap="all"/>
          </a:pPr>
          <a:r>
            <a:rPr lang="en-US" sz="2000" dirty="0"/>
            <a:t>Receive up-to-date career information</a:t>
          </a:r>
        </a:p>
      </dgm:t>
    </dgm:pt>
    <dgm:pt modelId="{51EE1630-75B1-498F-ABF9-121056F28B2C}" type="parTrans" cxnId="{03BEE95D-12BC-4E58-A131-90DFF2D391C7}">
      <dgm:prSet/>
      <dgm:spPr/>
      <dgm:t>
        <a:bodyPr/>
        <a:lstStyle/>
        <a:p>
          <a:endParaRPr lang="en-US"/>
        </a:p>
      </dgm:t>
    </dgm:pt>
    <dgm:pt modelId="{98E08FD5-0ABD-47EA-A2BD-DAC4C82E617B}" type="sibTrans" cxnId="{03BEE95D-12BC-4E58-A131-90DFF2D391C7}">
      <dgm:prSet/>
      <dgm:spPr/>
      <dgm:t>
        <a:bodyPr/>
        <a:lstStyle/>
        <a:p>
          <a:endParaRPr lang="en-US"/>
        </a:p>
      </dgm:t>
    </dgm:pt>
    <dgm:pt modelId="{EE8E7A32-D4EA-47DB-99C7-D4143D783692}">
      <dgm:prSet custT="1"/>
      <dgm:spPr/>
      <dgm:t>
        <a:bodyPr/>
        <a:lstStyle/>
        <a:p>
          <a:pPr>
            <a:defRPr cap="all"/>
          </a:pPr>
          <a:r>
            <a:rPr lang="en-US" sz="2000" dirty="0"/>
            <a:t>Make networking contacts/new connections</a:t>
          </a:r>
        </a:p>
      </dgm:t>
    </dgm:pt>
    <dgm:pt modelId="{98B7214C-B01A-40E9-8DAF-C6233B7A5017}" type="parTrans" cxnId="{09CD57B1-7DD0-4918-9DC3-DB69FDA0ECF3}">
      <dgm:prSet/>
      <dgm:spPr/>
      <dgm:t>
        <a:bodyPr/>
        <a:lstStyle/>
        <a:p>
          <a:endParaRPr lang="en-US"/>
        </a:p>
      </dgm:t>
    </dgm:pt>
    <dgm:pt modelId="{E071A58C-9C15-4E69-B490-CF00548ED4B6}" type="sibTrans" cxnId="{09CD57B1-7DD0-4918-9DC3-DB69FDA0ECF3}">
      <dgm:prSet/>
      <dgm:spPr/>
      <dgm:t>
        <a:bodyPr/>
        <a:lstStyle/>
        <a:p>
          <a:endParaRPr lang="en-US"/>
        </a:p>
      </dgm:t>
    </dgm:pt>
    <dgm:pt modelId="{120A6856-BEEF-4D26-A799-157A0661B58D}" type="pres">
      <dgm:prSet presAssocID="{9A651B9E-AB49-463A-B62F-6C8EC2A5EAB9}" presName="root" presStyleCnt="0">
        <dgm:presLayoutVars>
          <dgm:dir/>
          <dgm:resizeHandles val="exact"/>
        </dgm:presLayoutVars>
      </dgm:prSet>
      <dgm:spPr/>
    </dgm:pt>
    <dgm:pt modelId="{A1260C06-3833-4B5F-8BA3-568AD47D1512}" type="pres">
      <dgm:prSet presAssocID="{0BB03020-7AFC-427A-88EE-FB9C7AB59338}" presName="compNode" presStyleCnt="0"/>
      <dgm:spPr/>
    </dgm:pt>
    <dgm:pt modelId="{9398FF1E-892C-4506-A5DC-2D822961EE84}" type="pres">
      <dgm:prSet presAssocID="{0BB03020-7AFC-427A-88EE-FB9C7AB59338}" presName="iconBgRect" presStyleLbl="bgShp" presStyleIdx="0" presStyleCnt="4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C41B2712-9B49-447F-A9E9-215F6345CE4B}" type="pres">
      <dgm:prSet presAssocID="{0BB03020-7AFC-427A-88EE-FB9C7AB5933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9AC14FAB-4317-4590-90AC-24AFF2CACFEC}" type="pres">
      <dgm:prSet presAssocID="{0BB03020-7AFC-427A-88EE-FB9C7AB59338}" presName="spaceRect" presStyleCnt="0"/>
      <dgm:spPr/>
    </dgm:pt>
    <dgm:pt modelId="{91A25D0A-4154-48E3-BD30-C212382C8104}" type="pres">
      <dgm:prSet presAssocID="{0BB03020-7AFC-427A-88EE-FB9C7AB59338}" presName="textRect" presStyleLbl="revTx" presStyleIdx="0" presStyleCnt="4">
        <dgm:presLayoutVars>
          <dgm:chMax val="1"/>
          <dgm:chPref val="1"/>
        </dgm:presLayoutVars>
      </dgm:prSet>
      <dgm:spPr/>
    </dgm:pt>
    <dgm:pt modelId="{6593181C-C2DA-480F-8DA1-A25B73517BD1}" type="pres">
      <dgm:prSet presAssocID="{4D562A6B-AB8C-4A0E-A88E-035493B10FB2}" presName="sibTrans" presStyleCnt="0"/>
      <dgm:spPr/>
    </dgm:pt>
    <dgm:pt modelId="{087FF5ED-0267-4D97-82FF-AC1D15A5BE05}" type="pres">
      <dgm:prSet presAssocID="{2B768993-567B-461A-9FCD-1768B0D6A747}" presName="compNode" presStyleCnt="0"/>
      <dgm:spPr/>
    </dgm:pt>
    <dgm:pt modelId="{5167BF24-4C8D-4D06-9E60-6E90445A7902}" type="pres">
      <dgm:prSet presAssocID="{2B768993-567B-461A-9FCD-1768B0D6A747}" presName="iconBgRect" presStyleLbl="bgShp" presStyleIdx="1" presStyleCnt="4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BA706D33-0017-425D-92CE-92C1F188B185}" type="pres">
      <dgm:prSet presAssocID="{2B768993-567B-461A-9FCD-1768B0D6A74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83AC5EF0-6C61-4D30-99C5-12725A2AA6AA}" type="pres">
      <dgm:prSet presAssocID="{2B768993-567B-461A-9FCD-1768B0D6A747}" presName="spaceRect" presStyleCnt="0"/>
      <dgm:spPr/>
    </dgm:pt>
    <dgm:pt modelId="{A2DC1504-B91F-4A21-AB0D-F70A67E0E533}" type="pres">
      <dgm:prSet presAssocID="{2B768993-567B-461A-9FCD-1768B0D6A747}" presName="textRect" presStyleLbl="revTx" presStyleIdx="1" presStyleCnt="4">
        <dgm:presLayoutVars>
          <dgm:chMax val="1"/>
          <dgm:chPref val="1"/>
        </dgm:presLayoutVars>
      </dgm:prSet>
      <dgm:spPr/>
    </dgm:pt>
    <dgm:pt modelId="{E088E579-F49A-4EC6-BA9E-695385359570}" type="pres">
      <dgm:prSet presAssocID="{B3D9BAC8-220D-4B08-8512-3EC24F5AA6BC}" presName="sibTrans" presStyleCnt="0"/>
      <dgm:spPr/>
    </dgm:pt>
    <dgm:pt modelId="{15001540-0AEB-4DBE-B53C-00124A4B0B12}" type="pres">
      <dgm:prSet presAssocID="{CFF14082-12F2-4874-80FE-2E4573B135EF}" presName="compNode" presStyleCnt="0"/>
      <dgm:spPr/>
    </dgm:pt>
    <dgm:pt modelId="{20A14F24-6A75-49EA-BFDA-D32A26EDB24D}" type="pres">
      <dgm:prSet presAssocID="{CFF14082-12F2-4874-80FE-2E4573B135EF}" presName="iconBgRect" presStyleLbl="bgShp" presStyleIdx="2" presStyleCnt="4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8BE372DE-588D-4E94-AC92-ACB2FCD37542}" type="pres">
      <dgm:prSet presAssocID="{CFF14082-12F2-4874-80FE-2E4573B135E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F2BB19CC-5A7D-4B13-933C-D160C2517915}" type="pres">
      <dgm:prSet presAssocID="{CFF14082-12F2-4874-80FE-2E4573B135EF}" presName="spaceRect" presStyleCnt="0"/>
      <dgm:spPr/>
    </dgm:pt>
    <dgm:pt modelId="{1B23A0AF-444B-4F37-99D4-5683AB482AD9}" type="pres">
      <dgm:prSet presAssocID="{CFF14082-12F2-4874-80FE-2E4573B135EF}" presName="textRect" presStyleLbl="revTx" presStyleIdx="2" presStyleCnt="4">
        <dgm:presLayoutVars>
          <dgm:chMax val="1"/>
          <dgm:chPref val="1"/>
        </dgm:presLayoutVars>
      </dgm:prSet>
      <dgm:spPr/>
    </dgm:pt>
    <dgm:pt modelId="{28A8B6C3-DD9A-46A0-A8C7-108D59BE127D}" type="pres">
      <dgm:prSet presAssocID="{98E08FD5-0ABD-47EA-A2BD-DAC4C82E617B}" presName="sibTrans" presStyleCnt="0"/>
      <dgm:spPr/>
    </dgm:pt>
    <dgm:pt modelId="{D4D19FBA-CBD8-4DE1-8553-1DC4ABB06B04}" type="pres">
      <dgm:prSet presAssocID="{EE8E7A32-D4EA-47DB-99C7-D4143D783692}" presName="compNode" presStyleCnt="0"/>
      <dgm:spPr/>
    </dgm:pt>
    <dgm:pt modelId="{5E5550D6-0BF6-4B2D-BE54-949E04A8059B}" type="pres">
      <dgm:prSet presAssocID="{EE8E7A32-D4EA-47DB-99C7-D4143D783692}" presName="iconBgRect" presStyleLbl="bgShp" presStyleIdx="3" presStyleCnt="4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1A53E655-44DA-42E8-938C-4E081996B3E2}" type="pres">
      <dgm:prSet presAssocID="{EE8E7A32-D4EA-47DB-99C7-D4143D78369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D04075D3-D9D7-4AD2-AEAD-26BA8F5279A0}" type="pres">
      <dgm:prSet presAssocID="{EE8E7A32-D4EA-47DB-99C7-D4143D783692}" presName="spaceRect" presStyleCnt="0"/>
      <dgm:spPr/>
    </dgm:pt>
    <dgm:pt modelId="{624199D9-E083-4EA6-BA2D-FD0F1120FDA4}" type="pres">
      <dgm:prSet presAssocID="{EE8E7A32-D4EA-47DB-99C7-D4143D78369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3BEE95D-12BC-4E58-A131-90DFF2D391C7}" srcId="{9A651B9E-AB49-463A-B62F-6C8EC2A5EAB9}" destId="{CFF14082-12F2-4874-80FE-2E4573B135EF}" srcOrd="2" destOrd="0" parTransId="{51EE1630-75B1-498F-ABF9-121056F28B2C}" sibTransId="{98E08FD5-0ABD-47EA-A2BD-DAC4C82E617B}"/>
    <dgm:cxn modelId="{4025A27C-EFCD-4ECC-9911-EB413E736B31}" type="presOf" srcId="{0BB03020-7AFC-427A-88EE-FB9C7AB59338}" destId="{91A25D0A-4154-48E3-BD30-C212382C8104}" srcOrd="0" destOrd="0" presId="urn:microsoft.com/office/officeart/2018/5/layout/IconCircleLabelList"/>
    <dgm:cxn modelId="{47A533A9-FB8B-4CB6-A806-69C85EF5BFDC}" srcId="{9A651B9E-AB49-463A-B62F-6C8EC2A5EAB9}" destId="{2B768993-567B-461A-9FCD-1768B0D6A747}" srcOrd="1" destOrd="0" parTransId="{0B989204-16F9-4712-919D-814BE9A8D846}" sibTransId="{B3D9BAC8-220D-4B08-8512-3EC24F5AA6BC}"/>
    <dgm:cxn modelId="{65B49DAD-739A-4471-8233-60074168E3E2}" type="presOf" srcId="{CFF14082-12F2-4874-80FE-2E4573B135EF}" destId="{1B23A0AF-444B-4F37-99D4-5683AB482AD9}" srcOrd="0" destOrd="0" presId="urn:microsoft.com/office/officeart/2018/5/layout/IconCircleLabelList"/>
    <dgm:cxn modelId="{09CD57B1-7DD0-4918-9DC3-DB69FDA0ECF3}" srcId="{9A651B9E-AB49-463A-B62F-6C8EC2A5EAB9}" destId="{EE8E7A32-D4EA-47DB-99C7-D4143D783692}" srcOrd="3" destOrd="0" parTransId="{98B7214C-B01A-40E9-8DAF-C6233B7A5017}" sibTransId="{E071A58C-9C15-4E69-B490-CF00548ED4B6}"/>
    <dgm:cxn modelId="{C4232EB4-0CE8-4104-9197-CDA2F11C0F54}" type="presOf" srcId="{2B768993-567B-461A-9FCD-1768B0D6A747}" destId="{A2DC1504-B91F-4A21-AB0D-F70A67E0E533}" srcOrd="0" destOrd="0" presId="urn:microsoft.com/office/officeart/2018/5/layout/IconCircleLabelList"/>
    <dgm:cxn modelId="{D8C7B2C2-7CB3-4595-BD6D-8D006357633C}" type="presOf" srcId="{EE8E7A32-D4EA-47DB-99C7-D4143D783692}" destId="{624199D9-E083-4EA6-BA2D-FD0F1120FDA4}" srcOrd="0" destOrd="0" presId="urn:microsoft.com/office/officeart/2018/5/layout/IconCircleLabelList"/>
    <dgm:cxn modelId="{F2829ACA-12DF-4083-BDEB-EB940B85F349}" srcId="{9A651B9E-AB49-463A-B62F-6C8EC2A5EAB9}" destId="{0BB03020-7AFC-427A-88EE-FB9C7AB59338}" srcOrd="0" destOrd="0" parTransId="{56A70FC1-6D49-41E6-BEEE-5FD52DCCCBE3}" sibTransId="{4D562A6B-AB8C-4A0E-A88E-035493B10FB2}"/>
    <dgm:cxn modelId="{1C2238D4-FFDA-4439-B937-D6641D4B8BDB}" type="presOf" srcId="{9A651B9E-AB49-463A-B62F-6C8EC2A5EAB9}" destId="{120A6856-BEEF-4D26-A799-157A0661B58D}" srcOrd="0" destOrd="0" presId="urn:microsoft.com/office/officeart/2018/5/layout/IconCircleLabelList"/>
    <dgm:cxn modelId="{9D96611E-B5C7-4B01-BBC6-964178A946B1}" type="presParOf" srcId="{120A6856-BEEF-4D26-A799-157A0661B58D}" destId="{A1260C06-3833-4B5F-8BA3-568AD47D1512}" srcOrd="0" destOrd="0" presId="urn:microsoft.com/office/officeart/2018/5/layout/IconCircleLabelList"/>
    <dgm:cxn modelId="{CCB48504-8636-4C41-A1F9-1F4FD522E230}" type="presParOf" srcId="{A1260C06-3833-4B5F-8BA3-568AD47D1512}" destId="{9398FF1E-892C-4506-A5DC-2D822961EE84}" srcOrd="0" destOrd="0" presId="urn:microsoft.com/office/officeart/2018/5/layout/IconCircleLabelList"/>
    <dgm:cxn modelId="{1304DDC2-779D-4FE6-A511-F60E828D8DC9}" type="presParOf" srcId="{A1260C06-3833-4B5F-8BA3-568AD47D1512}" destId="{C41B2712-9B49-447F-A9E9-215F6345CE4B}" srcOrd="1" destOrd="0" presId="urn:microsoft.com/office/officeart/2018/5/layout/IconCircleLabelList"/>
    <dgm:cxn modelId="{A275D7BF-D00D-4550-8741-A49D93D900FB}" type="presParOf" srcId="{A1260C06-3833-4B5F-8BA3-568AD47D1512}" destId="{9AC14FAB-4317-4590-90AC-24AFF2CACFEC}" srcOrd="2" destOrd="0" presId="urn:microsoft.com/office/officeart/2018/5/layout/IconCircleLabelList"/>
    <dgm:cxn modelId="{A20C6365-2E82-49F4-9C1E-DD094BBA971C}" type="presParOf" srcId="{A1260C06-3833-4B5F-8BA3-568AD47D1512}" destId="{91A25D0A-4154-48E3-BD30-C212382C8104}" srcOrd="3" destOrd="0" presId="urn:microsoft.com/office/officeart/2018/5/layout/IconCircleLabelList"/>
    <dgm:cxn modelId="{45013E87-9C52-46E8-AB87-1706392B43C2}" type="presParOf" srcId="{120A6856-BEEF-4D26-A799-157A0661B58D}" destId="{6593181C-C2DA-480F-8DA1-A25B73517BD1}" srcOrd="1" destOrd="0" presId="urn:microsoft.com/office/officeart/2018/5/layout/IconCircleLabelList"/>
    <dgm:cxn modelId="{9AC598B7-D092-42E3-B07A-A164694562A9}" type="presParOf" srcId="{120A6856-BEEF-4D26-A799-157A0661B58D}" destId="{087FF5ED-0267-4D97-82FF-AC1D15A5BE05}" srcOrd="2" destOrd="0" presId="urn:microsoft.com/office/officeart/2018/5/layout/IconCircleLabelList"/>
    <dgm:cxn modelId="{61091E24-F2F9-4F7E-9413-0FF4194FB923}" type="presParOf" srcId="{087FF5ED-0267-4D97-82FF-AC1D15A5BE05}" destId="{5167BF24-4C8D-4D06-9E60-6E90445A7902}" srcOrd="0" destOrd="0" presId="urn:microsoft.com/office/officeart/2018/5/layout/IconCircleLabelList"/>
    <dgm:cxn modelId="{BE1272BB-026E-4794-906B-8D5B93B26377}" type="presParOf" srcId="{087FF5ED-0267-4D97-82FF-AC1D15A5BE05}" destId="{BA706D33-0017-425D-92CE-92C1F188B185}" srcOrd="1" destOrd="0" presId="urn:microsoft.com/office/officeart/2018/5/layout/IconCircleLabelList"/>
    <dgm:cxn modelId="{499915A1-9D15-46EC-BEF4-CF330AD57551}" type="presParOf" srcId="{087FF5ED-0267-4D97-82FF-AC1D15A5BE05}" destId="{83AC5EF0-6C61-4D30-99C5-12725A2AA6AA}" srcOrd="2" destOrd="0" presId="urn:microsoft.com/office/officeart/2018/5/layout/IconCircleLabelList"/>
    <dgm:cxn modelId="{AC848F66-B7B8-4153-87D9-80B78532A14B}" type="presParOf" srcId="{087FF5ED-0267-4D97-82FF-AC1D15A5BE05}" destId="{A2DC1504-B91F-4A21-AB0D-F70A67E0E533}" srcOrd="3" destOrd="0" presId="urn:microsoft.com/office/officeart/2018/5/layout/IconCircleLabelList"/>
    <dgm:cxn modelId="{58485C90-8A2C-44B4-B2D0-EA4115012439}" type="presParOf" srcId="{120A6856-BEEF-4D26-A799-157A0661B58D}" destId="{E088E579-F49A-4EC6-BA9E-695385359570}" srcOrd="3" destOrd="0" presId="urn:microsoft.com/office/officeart/2018/5/layout/IconCircleLabelList"/>
    <dgm:cxn modelId="{16174161-4D42-4FAC-8645-4A2C8446F9D1}" type="presParOf" srcId="{120A6856-BEEF-4D26-A799-157A0661B58D}" destId="{15001540-0AEB-4DBE-B53C-00124A4B0B12}" srcOrd="4" destOrd="0" presId="urn:microsoft.com/office/officeart/2018/5/layout/IconCircleLabelList"/>
    <dgm:cxn modelId="{70397FED-776A-4F35-9201-5E1C42DC123B}" type="presParOf" srcId="{15001540-0AEB-4DBE-B53C-00124A4B0B12}" destId="{20A14F24-6A75-49EA-BFDA-D32A26EDB24D}" srcOrd="0" destOrd="0" presId="urn:microsoft.com/office/officeart/2018/5/layout/IconCircleLabelList"/>
    <dgm:cxn modelId="{99FB44A3-D39E-4457-A404-A2739B2BFD74}" type="presParOf" srcId="{15001540-0AEB-4DBE-B53C-00124A4B0B12}" destId="{8BE372DE-588D-4E94-AC92-ACB2FCD37542}" srcOrd="1" destOrd="0" presId="urn:microsoft.com/office/officeart/2018/5/layout/IconCircleLabelList"/>
    <dgm:cxn modelId="{759857B3-00DD-4CED-868A-7E7BDC50B3A1}" type="presParOf" srcId="{15001540-0AEB-4DBE-B53C-00124A4B0B12}" destId="{F2BB19CC-5A7D-4B13-933C-D160C2517915}" srcOrd="2" destOrd="0" presId="urn:microsoft.com/office/officeart/2018/5/layout/IconCircleLabelList"/>
    <dgm:cxn modelId="{91566A59-52C9-4397-88CD-15A2AEB4745F}" type="presParOf" srcId="{15001540-0AEB-4DBE-B53C-00124A4B0B12}" destId="{1B23A0AF-444B-4F37-99D4-5683AB482AD9}" srcOrd="3" destOrd="0" presId="urn:microsoft.com/office/officeart/2018/5/layout/IconCircleLabelList"/>
    <dgm:cxn modelId="{B2695238-3640-4073-BEC5-76B50BB751A6}" type="presParOf" srcId="{120A6856-BEEF-4D26-A799-157A0661B58D}" destId="{28A8B6C3-DD9A-46A0-A8C7-108D59BE127D}" srcOrd="5" destOrd="0" presId="urn:microsoft.com/office/officeart/2018/5/layout/IconCircleLabelList"/>
    <dgm:cxn modelId="{2A2B66F0-F93D-4389-B6BA-5A5C7AD87678}" type="presParOf" srcId="{120A6856-BEEF-4D26-A799-157A0661B58D}" destId="{D4D19FBA-CBD8-4DE1-8553-1DC4ABB06B04}" srcOrd="6" destOrd="0" presId="urn:microsoft.com/office/officeart/2018/5/layout/IconCircleLabelList"/>
    <dgm:cxn modelId="{0920F945-7217-4614-BFB3-97C9E13A0741}" type="presParOf" srcId="{D4D19FBA-CBD8-4DE1-8553-1DC4ABB06B04}" destId="{5E5550D6-0BF6-4B2D-BE54-949E04A8059B}" srcOrd="0" destOrd="0" presId="urn:microsoft.com/office/officeart/2018/5/layout/IconCircleLabelList"/>
    <dgm:cxn modelId="{77ED55C2-F062-4311-9C9B-B478D1C160F7}" type="presParOf" srcId="{D4D19FBA-CBD8-4DE1-8553-1DC4ABB06B04}" destId="{1A53E655-44DA-42E8-938C-4E081996B3E2}" srcOrd="1" destOrd="0" presId="urn:microsoft.com/office/officeart/2018/5/layout/IconCircleLabelList"/>
    <dgm:cxn modelId="{CBA6B3D8-BED2-4D77-B548-E3016F60444F}" type="presParOf" srcId="{D4D19FBA-CBD8-4DE1-8553-1DC4ABB06B04}" destId="{D04075D3-D9D7-4AD2-AEAD-26BA8F5279A0}" srcOrd="2" destOrd="0" presId="urn:microsoft.com/office/officeart/2018/5/layout/IconCircleLabelList"/>
    <dgm:cxn modelId="{0E94C783-356E-4474-B784-8189959FE8E5}" type="presParOf" srcId="{D4D19FBA-CBD8-4DE1-8553-1DC4ABB06B04}" destId="{624199D9-E083-4EA6-BA2D-FD0F1120FDA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68B7B-EDF3-4888-A11D-98E9ABE86FBD}">
      <dsp:nvSpPr>
        <dsp:cNvPr id="0" name=""/>
        <dsp:cNvSpPr/>
      </dsp:nvSpPr>
      <dsp:spPr>
        <a:xfrm>
          <a:off x="0" y="538040"/>
          <a:ext cx="10750685" cy="730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203D74-EC0A-425E-812A-87B39AFF5490}">
      <dsp:nvSpPr>
        <dsp:cNvPr id="0" name=""/>
        <dsp:cNvSpPr/>
      </dsp:nvSpPr>
      <dsp:spPr>
        <a:xfrm>
          <a:off x="537534" y="110000"/>
          <a:ext cx="7525479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45" tIns="0" rIns="284445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Active Listening</a:t>
          </a:r>
        </a:p>
      </dsp:txBody>
      <dsp:txXfrm>
        <a:off x="579324" y="151790"/>
        <a:ext cx="7441899" cy="772500"/>
      </dsp:txXfrm>
    </dsp:sp>
    <dsp:sp modelId="{A410A549-019D-4F4D-A322-31C3A21C01C6}">
      <dsp:nvSpPr>
        <dsp:cNvPr id="0" name=""/>
        <dsp:cNvSpPr/>
      </dsp:nvSpPr>
      <dsp:spPr>
        <a:xfrm>
          <a:off x="0" y="1853480"/>
          <a:ext cx="10750685" cy="730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6ED25C-27EE-45EA-A898-D09AFEF84777}">
      <dsp:nvSpPr>
        <dsp:cNvPr id="0" name=""/>
        <dsp:cNvSpPr/>
      </dsp:nvSpPr>
      <dsp:spPr>
        <a:xfrm>
          <a:off x="537534" y="1425440"/>
          <a:ext cx="7525479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45" tIns="0" rIns="284445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Effective Questioning and Paraphrasing</a:t>
          </a:r>
        </a:p>
      </dsp:txBody>
      <dsp:txXfrm>
        <a:off x="579324" y="1467230"/>
        <a:ext cx="7441899" cy="772500"/>
      </dsp:txXfrm>
    </dsp:sp>
    <dsp:sp modelId="{7A5A5611-DDB0-49ED-9337-DD0C0F0FDD00}">
      <dsp:nvSpPr>
        <dsp:cNvPr id="0" name=""/>
        <dsp:cNvSpPr/>
      </dsp:nvSpPr>
      <dsp:spPr>
        <a:xfrm>
          <a:off x="0" y="3168920"/>
          <a:ext cx="10750685" cy="730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738E96-9CF5-4AB9-BFD2-C13377678DC1}">
      <dsp:nvSpPr>
        <dsp:cNvPr id="0" name=""/>
        <dsp:cNvSpPr/>
      </dsp:nvSpPr>
      <dsp:spPr>
        <a:xfrm>
          <a:off x="537534" y="2740880"/>
          <a:ext cx="7525479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45" tIns="0" rIns="284445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Confrontation, Negotiation, and Resolution</a:t>
          </a:r>
        </a:p>
      </dsp:txBody>
      <dsp:txXfrm>
        <a:off x="579324" y="2782670"/>
        <a:ext cx="7441899" cy="7725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D12DA-AC5F-43A0-A714-881B7395BC0E}">
      <dsp:nvSpPr>
        <dsp:cNvPr id="0" name=""/>
        <dsp:cNvSpPr/>
      </dsp:nvSpPr>
      <dsp:spPr>
        <a:xfrm>
          <a:off x="582645" y="56471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Personal/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Professional</a:t>
          </a:r>
        </a:p>
      </dsp:txBody>
      <dsp:txXfrm>
        <a:off x="582645" y="56471"/>
        <a:ext cx="2174490" cy="1304694"/>
      </dsp:txXfrm>
    </dsp:sp>
    <dsp:sp modelId="{9C9C8E85-0F9C-496F-B5D6-FDDF234D4067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Early Childhood</a:t>
          </a:r>
        </a:p>
      </dsp:txBody>
      <dsp:txXfrm>
        <a:off x="2974584" y="1178"/>
        <a:ext cx="2174490" cy="1304694"/>
      </dsp:txXfrm>
    </dsp:sp>
    <dsp:sp modelId="{1AA3E016-18FC-42CC-A3D0-D7AE25044206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Services Used</a:t>
          </a:r>
        </a:p>
      </dsp:txBody>
      <dsp:txXfrm>
        <a:off x="5366524" y="1178"/>
        <a:ext cx="2174490" cy="1304694"/>
      </dsp:txXfrm>
    </dsp:sp>
    <dsp:sp modelId="{A2D6A430-1BC9-4250-B9B8-B20137E01FFD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Associations</a:t>
          </a:r>
        </a:p>
      </dsp:txBody>
      <dsp:txXfrm>
        <a:off x="7758464" y="1178"/>
        <a:ext cx="2174490" cy="1304694"/>
      </dsp:txXfrm>
    </dsp:sp>
    <dsp:sp modelId="{AF578C28-85AC-499D-9E50-FCEA5DABCCDB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Spiritual/Worship</a:t>
          </a:r>
        </a:p>
      </dsp:txBody>
      <dsp:txXfrm>
        <a:off x="582645" y="1523321"/>
        <a:ext cx="2174490" cy="1304694"/>
      </dsp:txXfrm>
    </dsp:sp>
    <dsp:sp modelId="{FE6052B7-E3B9-4376-8491-D26C4952C2D9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Organizational/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Agency-Wide</a:t>
          </a:r>
        </a:p>
      </dsp:txBody>
      <dsp:txXfrm>
        <a:off x="2974584" y="1523321"/>
        <a:ext cx="2174490" cy="1304694"/>
      </dsp:txXfrm>
    </dsp:sp>
    <dsp:sp modelId="{39682779-4A08-4F46-9027-1FB704A02EE7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Health &amp; Wellness</a:t>
          </a:r>
        </a:p>
      </dsp:txBody>
      <dsp:txXfrm>
        <a:off x="5366524" y="1523321"/>
        <a:ext cx="2174490" cy="1304694"/>
      </dsp:txXfrm>
    </dsp:sp>
    <dsp:sp modelId="{9204CD11-4795-4236-A045-BBADD997DF84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Community Based</a:t>
          </a:r>
        </a:p>
      </dsp:txBody>
      <dsp:txXfrm>
        <a:off x="7758464" y="1523321"/>
        <a:ext cx="2174490" cy="1304694"/>
      </dsp:txXfrm>
    </dsp:sp>
    <dsp:sp modelId="{0DAC2E60-2A9C-467D-BC2A-62FDD61A2273}">
      <dsp:nvSpPr>
        <dsp:cNvPr id="0" name=""/>
        <dsp:cNvSpPr/>
      </dsp:nvSpPr>
      <dsp:spPr>
        <a:xfrm>
          <a:off x="4170554" y="3045465"/>
          <a:ext cx="2174490" cy="1304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Retail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Establishments</a:t>
          </a:r>
        </a:p>
      </dsp:txBody>
      <dsp:txXfrm>
        <a:off x="4170554" y="3045465"/>
        <a:ext cx="2174490" cy="130469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5F1A7-27FB-4458-AE9E-A53C2C1ED920}">
      <dsp:nvSpPr>
        <dsp:cNvPr id="0" name=""/>
        <dsp:cNvSpPr/>
      </dsp:nvSpPr>
      <dsp:spPr>
        <a:xfrm>
          <a:off x="0" y="3399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A1B42-A479-4954-8521-E01EA96667F4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AE3FC8-A511-48C3-AC47-FCE61526C9C2}">
      <dsp:nvSpPr>
        <dsp:cNvPr id="0" name=""/>
        <dsp:cNvSpPr/>
      </dsp:nvSpPr>
      <dsp:spPr>
        <a:xfrm>
          <a:off x="836323" y="3399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Assist with finding and accessing resources</a:t>
          </a:r>
        </a:p>
      </dsp:txBody>
      <dsp:txXfrm>
        <a:off x="836323" y="3399"/>
        <a:ext cx="9679276" cy="724089"/>
      </dsp:txXfrm>
    </dsp:sp>
    <dsp:sp modelId="{B45D55C9-4D8E-4261-B903-2A8766793D44}">
      <dsp:nvSpPr>
        <dsp:cNvPr id="0" name=""/>
        <dsp:cNvSpPr/>
      </dsp:nvSpPr>
      <dsp:spPr>
        <a:xfrm>
          <a:off x="0" y="908511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D9C67E-E926-4715-A5CB-23A49BE26FDA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BD985-2627-4FCE-85E9-A842CA5D0FC5}">
      <dsp:nvSpPr>
        <dsp:cNvPr id="0" name=""/>
        <dsp:cNvSpPr/>
      </dsp:nvSpPr>
      <dsp:spPr>
        <a:xfrm>
          <a:off x="836323" y="908511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Identify and arrange accommodations</a:t>
          </a:r>
        </a:p>
      </dsp:txBody>
      <dsp:txXfrm>
        <a:off x="836323" y="908511"/>
        <a:ext cx="9679276" cy="724089"/>
      </dsp:txXfrm>
    </dsp:sp>
    <dsp:sp modelId="{461C98F6-67C0-44A9-AE9B-1D6A9F87C52E}">
      <dsp:nvSpPr>
        <dsp:cNvPr id="0" name=""/>
        <dsp:cNvSpPr/>
      </dsp:nvSpPr>
      <dsp:spPr>
        <a:xfrm>
          <a:off x="0" y="1764639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D2D0C-4C82-4231-B412-037A39089A38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C9D2A-2616-4D22-84ED-88B6B1D2EDE8}">
      <dsp:nvSpPr>
        <dsp:cNvPr id="0" name=""/>
        <dsp:cNvSpPr/>
      </dsp:nvSpPr>
      <dsp:spPr>
        <a:xfrm>
          <a:off x="836323" y="1813624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Placement support resources</a:t>
          </a:r>
        </a:p>
      </dsp:txBody>
      <dsp:txXfrm>
        <a:off x="836323" y="1813624"/>
        <a:ext cx="9679276" cy="724089"/>
      </dsp:txXfrm>
    </dsp:sp>
    <dsp:sp modelId="{06C7993E-6A40-49B3-8FAB-6E87FA79A4AF}">
      <dsp:nvSpPr>
        <dsp:cNvPr id="0" name=""/>
        <dsp:cNvSpPr/>
      </dsp:nvSpPr>
      <dsp:spPr>
        <a:xfrm>
          <a:off x="0" y="2718736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ED158-093B-49D5-A35F-3CFE161EAD54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BDA4C-2687-4A42-BB33-57BBD25C7F70}">
      <dsp:nvSpPr>
        <dsp:cNvPr id="0" name=""/>
        <dsp:cNvSpPr/>
      </dsp:nvSpPr>
      <dsp:spPr>
        <a:xfrm>
          <a:off x="836323" y="2718736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Recognize and facilitate  natural supports</a:t>
          </a:r>
        </a:p>
      </dsp:txBody>
      <dsp:txXfrm>
        <a:off x="836323" y="2718736"/>
        <a:ext cx="9679276" cy="724089"/>
      </dsp:txXfrm>
    </dsp:sp>
    <dsp:sp modelId="{A1757AD1-336F-4BF2-A562-4ABB318DEE6F}">
      <dsp:nvSpPr>
        <dsp:cNvPr id="0" name=""/>
        <dsp:cNvSpPr/>
      </dsp:nvSpPr>
      <dsp:spPr>
        <a:xfrm>
          <a:off x="0" y="3627248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75EA40-A63E-4436-919B-FC3061FC1476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1DC74-E8DD-40D3-8B58-477984EFB219}">
      <dsp:nvSpPr>
        <dsp:cNvPr id="0" name=""/>
        <dsp:cNvSpPr/>
      </dsp:nvSpPr>
      <dsp:spPr>
        <a:xfrm>
          <a:off x="836323" y="3623848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Fading supports &amp; social inclusion</a:t>
          </a:r>
        </a:p>
      </dsp:txBody>
      <dsp:txXfrm>
        <a:off x="836323" y="3623848"/>
        <a:ext cx="9679276" cy="72408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AB300-290D-4403-B182-5BB0164CFB90}">
      <dsp:nvSpPr>
        <dsp:cNvPr id="0" name=""/>
        <dsp:cNvSpPr/>
      </dsp:nvSpPr>
      <dsp:spPr>
        <a:xfrm>
          <a:off x="1138979" y="793226"/>
          <a:ext cx="932563" cy="9325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1E7E28-81FB-4791-ACB2-0C353A4AF950}">
      <dsp:nvSpPr>
        <dsp:cNvPr id="0" name=""/>
        <dsp:cNvSpPr/>
      </dsp:nvSpPr>
      <dsp:spPr>
        <a:xfrm>
          <a:off x="569079" y="2140611"/>
          <a:ext cx="2072362" cy="141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Assistance in the workplace typically available and/or perceived as usual</a:t>
          </a:r>
        </a:p>
      </dsp:txBody>
      <dsp:txXfrm>
        <a:off x="569079" y="2140611"/>
        <a:ext cx="2072362" cy="1417500"/>
      </dsp:txXfrm>
    </dsp:sp>
    <dsp:sp modelId="{3021EC96-3689-47CA-8EC5-3BFEF3F7C08F}">
      <dsp:nvSpPr>
        <dsp:cNvPr id="0" name=""/>
        <dsp:cNvSpPr/>
      </dsp:nvSpPr>
      <dsp:spPr>
        <a:xfrm>
          <a:off x="3574005" y="793226"/>
          <a:ext cx="932563" cy="9325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A0577-31A0-4E21-BC84-706F30A52197}">
      <dsp:nvSpPr>
        <dsp:cNvPr id="0" name=""/>
        <dsp:cNvSpPr/>
      </dsp:nvSpPr>
      <dsp:spPr>
        <a:xfrm>
          <a:off x="3004105" y="2140611"/>
          <a:ext cx="2072362" cy="141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Non-paid supports</a:t>
          </a:r>
        </a:p>
      </dsp:txBody>
      <dsp:txXfrm>
        <a:off x="3004105" y="2140611"/>
        <a:ext cx="2072362" cy="1417500"/>
      </dsp:txXfrm>
    </dsp:sp>
    <dsp:sp modelId="{D01C23F6-EE4B-49E3-9D89-A03BCC5B1C0C}">
      <dsp:nvSpPr>
        <dsp:cNvPr id="0" name=""/>
        <dsp:cNvSpPr/>
      </dsp:nvSpPr>
      <dsp:spPr>
        <a:xfrm>
          <a:off x="6009031" y="793226"/>
          <a:ext cx="932563" cy="9325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84594-E74C-46AD-BC78-93D936DFC4E5}">
      <dsp:nvSpPr>
        <dsp:cNvPr id="0" name=""/>
        <dsp:cNvSpPr/>
      </dsp:nvSpPr>
      <dsp:spPr>
        <a:xfrm>
          <a:off x="5439131" y="2140611"/>
          <a:ext cx="2072362" cy="141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Utilize existing workplace supports and strategies to train and mentor</a:t>
          </a:r>
        </a:p>
      </dsp:txBody>
      <dsp:txXfrm>
        <a:off x="5439131" y="2140611"/>
        <a:ext cx="2072362" cy="1417500"/>
      </dsp:txXfrm>
    </dsp:sp>
    <dsp:sp modelId="{1EF603AD-B675-42D2-91C5-CB83C4513246}">
      <dsp:nvSpPr>
        <dsp:cNvPr id="0" name=""/>
        <dsp:cNvSpPr/>
      </dsp:nvSpPr>
      <dsp:spPr>
        <a:xfrm>
          <a:off x="8444057" y="793226"/>
          <a:ext cx="932563" cy="9325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06D0D8-3D10-4463-A4D7-9F820D3ECFBD}">
      <dsp:nvSpPr>
        <dsp:cNvPr id="0" name=""/>
        <dsp:cNvSpPr/>
      </dsp:nvSpPr>
      <dsp:spPr>
        <a:xfrm>
          <a:off x="7874157" y="2140611"/>
          <a:ext cx="2072362" cy="141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Job coach may facilitate natural supports</a:t>
          </a:r>
        </a:p>
      </dsp:txBody>
      <dsp:txXfrm>
        <a:off x="7874157" y="2140611"/>
        <a:ext cx="2072362" cy="14175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89FF9-6326-A841-AB80-D43F3FDC962A}">
      <dsp:nvSpPr>
        <dsp:cNvPr id="0" name=""/>
        <dsp:cNvSpPr/>
      </dsp:nvSpPr>
      <dsp:spPr>
        <a:xfrm>
          <a:off x="0" y="2379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6CE1A-D834-5A43-836F-B71AF3986838}">
      <dsp:nvSpPr>
        <dsp:cNvPr id="0" name=""/>
        <dsp:cNvSpPr/>
      </dsp:nvSpPr>
      <dsp:spPr>
        <a:xfrm>
          <a:off x="0" y="2379"/>
          <a:ext cx="6172199" cy="1622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First: </a:t>
          </a:r>
          <a:r>
            <a:rPr lang="en-US" sz="2800" kern="1200" dirty="0"/>
            <a:t>“Typical” options: public transit, carpool</a:t>
          </a:r>
        </a:p>
      </dsp:txBody>
      <dsp:txXfrm>
        <a:off x="0" y="2379"/>
        <a:ext cx="6172199" cy="1622955"/>
      </dsp:txXfrm>
    </dsp:sp>
    <dsp:sp modelId="{96356B6E-7B8A-784E-9A00-055986F0A1B4}">
      <dsp:nvSpPr>
        <dsp:cNvPr id="0" name=""/>
        <dsp:cNvSpPr/>
      </dsp:nvSpPr>
      <dsp:spPr>
        <a:xfrm>
          <a:off x="0" y="1625334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950BC-8D53-2D4E-A07E-BCDDC3AA43F2}">
      <dsp:nvSpPr>
        <dsp:cNvPr id="0" name=""/>
        <dsp:cNvSpPr/>
      </dsp:nvSpPr>
      <dsp:spPr>
        <a:xfrm>
          <a:off x="0" y="1625334"/>
          <a:ext cx="6172199" cy="1622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Next: </a:t>
          </a:r>
          <a:r>
            <a:rPr lang="en-US" sz="2800" kern="1200" dirty="0"/>
            <a:t>Para-transit: The Ride, ride share, hiring a driver</a:t>
          </a:r>
        </a:p>
      </dsp:txBody>
      <dsp:txXfrm>
        <a:off x="0" y="1625334"/>
        <a:ext cx="6172199" cy="1622955"/>
      </dsp:txXfrm>
    </dsp:sp>
    <dsp:sp modelId="{321E68F8-96B7-C647-A03D-1D3ADCA1B4BF}">
      <dsp:nvSpPr>
        <dsp:cNvPr id="0" name=""/>
        <dsp:cNvSpPr/>
      </dsp:nvSpPr>
      <dsp:spPr>
        <a:xfrm>
          <a:off x="0" y="3248290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1FC5F-09CC-E34A-88BF-3378AF1F774D}">
      <dsp:nvSpPr>
        <dsp:cNvPr id="0" name=""/>
        <dsp:cNvSpPr/>
      </dsp:nvSpPr>
      <dsp:spPr>
        <a:xfrm>
          <a:off x="0" y="3248290"/>
          <a:ext cx="6172199" cy="1622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Last: </a:t>
          </a:r>
          <a:r>
            <a:rPr lang="en-US" sz="2800" kern="1200" dirty="0"/>
            <a:t>Service provider, short term, drains resources</a:t>
          </a:r>
        </a:p>
      </dsp:txBody>
      <dsp:txXfrm>
        <a:off x="0" y="3248290"/>
        <a:ext cx="6172199" cy="162295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7B0AF-667C-4386-BF67-376BEA23DB41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344936-01FF-4076-A751-10A4172368AE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4FA656-ED4A-44CB-943B-43821EF72B00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Conduct practice interview with job seeker</a:t>
          </a:r>
        </a:p>
      </dsp:txBody>
      <dsp:txXfrm>
        <a:off x="1057183" y="1805"/>
        <a:ext cx="9458416" cy="915310"/>
      </dsp:txXfrm>
    </dsp:sp>
    <dsp:sp modelId="{A4E31DF0-4CC3-4F0B-BD19-18CC64C78E43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32D50-6B89-45D8-AA52-D5003497D80E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71756-3B19-4297-A307-0615129C4C28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Help job seeker review job postings</a:t>
          </a:r>
        </a:p>
      </dsp:txBody>
      <dsp:txXfrm>
        <a:off x="1057183" y="1145944"/>
        <a:ext cx="9458416" cy="915310"/>
      </dsp:txXfrm>
    </dsp:sp>
    <dsp:sp modelId="{B069A7CA-C5E6-4813-AA07-5AC7D7ADE769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C8B30-4841-458A-97B2-3C4F4236C4AE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06015-0C3E-43D1-A3CE-188E32366F98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Contact networks on job seeker’s behalf</a:t>
          </a:r>
        </a:p>
      </dsp:txBody>
      <dsp:txXfrm>
        <a:off x="1057183" y="2290082"/>
        <a:ext cx="9458416" cy="915310"/>
      </dsp:txXfrm>
    </dsp:sp>
    <dsp:sp modelId="{29CE4433-2E97-4C0A-B11C-FE4E70995324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0D4A7-827E-480D-A45B-BC87A848F373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AC15A-B594-4D58-958C-DEC96438BF51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Explore different types of work with job seeker</a:t>
          </a:r>
        </a:p>
      </dsp:txBody>
      <dsp:txXfrm>
        <a:off x="1057183" y="3434221"/>
        <a:ext cx="9458416" cy="915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162EF-CA78-4570-B208-41300D83927F}">
      <dsp:nvSpPr>
        <dsp:cNvPr id="0" name=""/>
        <dsp:cNvSpPr/>
      </dsp:nvSpPr>
      <dsp:spPr>
        <a:xfrm>
          <a:off x="679050" y="510669"/>
          <a:ext cx="1887187" cy="18871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68FD3F-5824-48F2-BFE7-21185CC255A8}">
      <dsp:nvSpPr>
        <dsp:cNvPr id="0" name=""/>
        <dsp:cNvSpPr/>
      </dsp:nvSpPr>
      <dsp:spPr>
        <a:xfrm>
          <a:off x="1081237" y="9128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24DA2-AE7E-488C-8FE2-345CF019F5FD}">
      <dsp:nvSpPr>
        <dsp:cNvPr id="0" name=""/>
        <dsp:cNvSpPr/>
      </dsp:nvSpPr>
      <dsp:spPr>
        <a:xfrm>
          <a:off x="75768" y="2985669"/>
          <a:ext cx="309375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You have asked all the right questions</a:t>
          </a:r>
        </a:p>
      </dsp:txBody>
      <dsp:txXfrm>
        <a:off x="75768" y="2985669"/>
        <a:ext cx="3093750" cy="855000"/>
      </dsp:txXfrm>
    </dsp:sp>
    <dsp:sp modelId="{EC392AF2-2201-432E-9F83-ED11EBFF4D01}">
      <dsp:nvSpPr>
        <dsp:cNvPr id="0" name=""/>
        <dsp:cNvSpPr/>
      </dsp:nvSpPr>
      <dsp:spPr>
        <a:xfrm>
          <a:off x="4314206" y="510669"/>
          <a:ext cx="1887187" cy="18871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5A3C1-E6AD-4F13-8426-494D3408537A}">
      <dsp:nvSpPr>
        <dsp:cNvPr id="0" name=""/>
        <dsp:cNvSpPr/>
      </dsp:nvSpPr>
      <dsp:spPr>
        <a:xfrm>
          <a:off x="4716393" y="9128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FFC38-BD5E-4A5C-B556-68847B9109CD}">
      <dsp:nvSpPr>
        <dsp:cNvPr id="0" name=""/>
        <dsp:cNvSpPr/>
      </dsp:nvSpPr>
      <dsp:spPr>
        <a:xfrm>
          <a:off x="3710925" y="2985669"/>
          <a:ext cx="309375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You met with the job seeker several times</a:t>
          </a:r>
        </a:p>
      </dsp:txBody>
      <dsp:txXfrm>
        <a:off x="3710925" y="2985669"/>
        <a:ext cx="3093750" cy="855000"/>
      </dsp:txXfrm>
    </dsp:sp>
    <dsp:sp modelId="{3A545C18-00F6-407A-99E9-6277B67E6452}">
      <dsp:nvSpPr>
        <dsp:cNvPr id="0" name=""/>
        <dsp:cNvSpPr/>
      </dsp:nvSpPr>
      <dsp:spPr>
        <a:xfrm>
          <a:off x="7949362" y="510669"/>
          <a:ext cx="1887187" cy="18871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FEFD4E-2855-47B5-B6CA-913477F50FC7}">
      <dsp:nvSpPr>
        <dsp:cNvPr id="0" name=""/>
        <dsp:cNvSpPr/>
      </dsp:nvSpPr>
      <dsp:spPr>
        <a:xfrm>
          <a:off x="8351550" y="9128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5BB20-4E2F-4D50-96BC-2712577FD081}">
      <dsp:nvSpPr>
        <dsp:cNvPr id="0" name=""/>
        <dsp:cNvSpPr/>
      </dsp:nvSpPr>
      <dsp:spPr>
        <a:xfrm>
          <a:off x="7346081" y="2985669"/>
          <a:ext cx="309375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But remain unsure of  good job matches and/or job tasks</a:t>
          </a:r>
        </a:p>
      </dsp:txBody>
      <dsp:txXfrm>
        <a:off x="7346081" y="2985669"/>
        <a:ext cx="3093750" cy="855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5FAA4-E938-421D-943C-CDB06FA478C1}">
      <dsp:nvSpPr>
        <dsp:cNvPr id="0" name=""/>
        <dsp:cNvSpPr/>
      </dsp:nvSpPr>
      <dsp:spPr>
        <a:xfrm>
          <a:off x="0" y="737230"/>
          <a:ext cx="2539999" cy="15239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Interviews</a:t>
          </a:r>
        </a:p>
      </dsp:txBody>
      <dsp:txXfrm>
        <a:off x="0" y="737230"/>
        <a:ext cx="2539999" cy="1523999"/>
      </dsp:txXfrm>
    </dsp:sp>
    <dsp:sp modelId="{8D9D12C0-7686-4A08-8C35-C24C7229B42A}">
      <dsp:nvSpPr>
        <dsp:cNvPr id="0" name=""/>
        <dsp:cNvSpPr/>
      </dsp:nvSpPr>
      <dsp:spPr>
        <a:xfrm>
          <a:off x="2794000" y="737230"/>
          <a:ext cx="2539999" cy="15239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Observation</a:t>
          </a:r>
        </a:p>
      </dsp:txBody>
      <dsp:txXfrm>
        <a:off x="2794000" y="737230"/>
        <a:ext cx="2539999" cy="1523999"/>
      </dsp:txXfrm>
    </dsp:sp>
    <dsp:sp modelId="{F982F5E5-E3E2-40C2-9579-BF044E6FD9A2}">
      <dsp:nvSpPr>
        <dsp:cNvPr id="0" name=""/>
        <dsp:cNvSpPr/>
      </dsp:nvSpPr>
      <dsp:spPr>
        <a:xfrm>
          <a:off x="5587999" y="737230"/>
          <a:ext cx="2539999" cy="15239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Time in the Community</a:t>
          </a:r>
        </a:p>
      </dsp:txBody>
      <dsp:txXfrm>
        <a:off x="5587999" y="737230"/>
        <a:ext cx="2539999" cy="1523999"/>
      </dsp:txXfrm>
    </dsp:sp>
    <dsp:sp modelId="{A4184D1C-B9E2-458A-BD4B-9B0A47AAF813}">
      <dsp:nvSpPr>
        <dsp:cNvPr id="0" name=""/>
        <dsp:cNvSpPr/>
      </dsp:nvSpPr>
      <dsp:spPr>
        <a:xfrm>
          <a:off x="1397000" y="2515230"/>
          <a:ext cx="2539999" cy="15239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Records Review </a:t>
          </a:r>
        </a:p>
      </dsp:txBody>
      <dsp:txXfrm>
        <a:off x="1397000" y="2515230"/>
        <a:ext cx="2539999" cy="1523999"/>
      </dsp:txXfrm>
    </dsp:sp>
    <dsp:sp modelId="{BCE270BC-0B5E-454F-9907-5D8819B0E2A1}">
      <dsp:nvSpPr>
        <dsp:cNvPr id="0" name=""/>
        <dsp:cNvSpPr/>
      </dsp:nvSpPr>
      <dsp:spPr>
        <a:xfrm>
          <a:off x="4191000" y="2515230"/>
          <a:ext cx="2539999" cy="15239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Documentation</a:t>
          </a:r>
        </a:p>
      </dsp:txBody>
      <dsp:txXfrm>
        <a:off x="4191000" y="2515230"/>
        <a:ext cx="2539999" cy="15239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63E16-4185-4090-97D2-9F5AA02FC48B}">
      <dsp:nvSpPr>
        <dsp:cNvPr id="0" name=""/>
        <dsp:cNvSpPr/>
      </dsp:nvSpPr>
      <dsp:spPr>
        <a:xfrm>
          <a:off x="1212569" y="588050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A5D235-B63B-4FB2-ADFE-5EA7955C98D7}">
      <dsp:nvSpPr>
        <dsp:cNvPr id="0" name=""/>
        <dsp:cNvSpPr/>
      </dsp:nvSpPr>
      <dsp:spPr>
        <a:xfrm>
          <a:off x="417971" y="2364728"/>
          <a:ext cx="2889450" cy="1398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Inventory of attributes relevant to the entire employment process</a:t>
          </a:r>
        </a:p>
      </dsp:txBody>
      <dsp:txXfrm>
        <a:off x="417971" y="2364728"/>
        <a:ext cx="2889450" cy="1398559"/>
      </dsp:txXfrm>
    </dsp:sp>
    <dsp:sp modelId="{F1F2160E-9B6D-4015-9896-FD4FFE3DB1A4}">
      <dsp:nvSpPr>
        <dsp:cNvPr id="0" name=""/>
        <dsp:cNvSpPr/>
      </dsp:nvSpPr>
      <dsp:spPr>
        <a:xfrm>
          <a:off x="4607673" y="588050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269B3-834B-47A6-A818-2D73A058B81C}">
      <dsp:nvSpPr>
        <dsp:cNvPr id="0" name=""/>
        <dsp:cNvSpPr/>
      </dsp:nvSpPr>
      <dsp:spPr>
        <a:xfrm>
          <a:off x="3813074" y="2364728"/>
          <a:ext cx="2889450" cy="1398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Pulls together information learned from variety of sources </a:t>
          </a:r>
        </a:p>
      </dsp:txBody>
      <dsp:txXfrm>
        <a:off x="3813074" y="2364728"/>
        <a:ext cx="2889450" cy="1398559"/>
      </dsp:txXfrm>
    </dsp:sp>
    <dsp:sp modelId="{A55468BA-F9D6-4E6C-BC1D-C94529AD6697}">
      <dsp:nvSpPr>
        <dsp:cNvPr id="0" name=""/>
        <dsp:cNvSpPr/>
      </dsp:nvSpPr>
      <dsp:spPr>
        <a:xfrm>
          <a:off x="8002777" y="588050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5E8DC-46B4-4D3B-9E79-44FF76BFA1EF}">
      <dsp:nvSpPr>
        <dsp:cNvPr id="0" name=""/>
        <dsp:cNvSpPr/>
      </dsp:nvSpPr>
      <dsp:spPr>
        <a:xfrm>
          <a:off x="7208178" y="2364728"/>
          <a:ext cx="2889450" cy="1398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Supports building of resume, interview preparation and finding the best fit for role and environment</a:t>
          </a:r>
        </a:p>
      </dsp:txBody>
      <dsp:txXfrm>
        <a:off x="7208178" y="2364728"/>
        <a:ext cx="2889450" cy="13985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09070-326A-9F45-A654-7E39BAC1499B}">
      <dsp:nvSpPr>
        <dsp:cNvPr id="0" name=""/>
        <dsp:cNvSpPr/>
      </dsp:nvSpPr>
      <dsp:spPr>
        <a:xfrm>
          <a:off x="3594" y="229666"/>
          <a:ext cx="1946002" cy="1167601"/>
        </a:xfrm>
        <a:prstGeom prst="rect">
          <a:avLst/>
        </a:prstGeom>
        <a:gradFill rotWithShape="0">
          <a:gsLst>
            <a:gs pos="0">
              <a:srgbClr val="0177AF"/>
            </a:gs>
            <a:gs pos="50000">
              <a:srgbClr val="0177AF"/>
            </a:gs>
            <a:gs pos="100000">
              <a:srgbClr val="0177AF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Dreams &amp; Goals</a:t>
          </a:r>
        </a:p>
      </dsp:txBody>
      <dsp:txXfrm>
        <a:off x="3594" y="229666"/>
        <a:ext cx="1946002" cy="1167601"/>
      </dsp:txXfrm>
    </dsp:sp>
    <dsp:sp modelId="{2279591F-F19D-7F4E-9C1D-BC85E1848B37}">
      <dsp:nvSpPr>
        <dsp:cNvPr id="0" name=""/>
        <dsp:cNvSpPr/>
      </dsp:nvSpPr>
      <dsp:spPr>
        <a:xfrm>
          <a:off x="2144196" y="229666"/>
          <a:ext cx="1946002" cy="1167601"/>
        </a:xfrm>
        <a:prstGeom prst="rect">
          <a:avLst/>
        </a:prstGeom>
        <a:gradFill rotWithShape="0">
          <a:gsLst>
            <a:gs pos="0">
              <a:srgbClr val="0177AF"/>
            </a:gs>
            <a:gs pos="50000">
              <a:srgbClr val="0177AF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Interests</a:t>
          </a:r>
          <a:r>
            <a:rPr lang="en-US" sz="1800" kern="1200" dirty="0"/>
            <a:t> </a:t>
          </a:r>
        </a:p>
      </dsp:txBody>
      <dsp:txXfrm>
        <a:off x="2144196" y="229666"/>
        <a:ext cx="1946002" cy="1167601"/>
      </dsp:txXfrm>
    </dsp:sp>
    <dsp:sp modelId="{5031A775-064A-6A4A-9AEF-A9438BFF228B}">
      <dsp:nvSpPr>
        <dsp:cNvPr id="0" name=""/>
        <dsp:cNvSpPr/>
      </dsp:nvSpPr>
      <dsp:spPr>
        <a:xfrm>
          <a:off x="4284798" y="229666"/>
          <a:ext cx="1946002" cy="1167601"/>
        </a:xfrm>
        <a:prstGeom prst="rect">
          <a:avLst/>
        </a:prstGeom>
        <a:gradFill rotWithShape="0">
          <a:gsLst>
            <a:gs pos="50000">
              <a:srgbClr val="0177AF"/>
            </a:gs>
            <a:gs pos="100000">
              <a:srgbClr val="0177AF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Talents, skills &amp; knowledge</a:t>
          </a:r>
        </a:p>
      </dsp:txBody>
      <dsp:txXfrm>
        <a:off x="4284798" y="229666"/>
        <a:ext cx="1946002" cy="1167601"/>
      </dsp:txXfrm>
    </dsp:sp>
    <dsp:sp modelId="{6D08EC4A-5FA6-B34A-9872-E35C6A30D62D}">
      <dsp:nvSpPr>
        <dsp:cNvPr id="0" name=""/>
        <dsp:cNvSpPr/>
      </dsp:nvSpPr>
      <dsp:spPr>
        <a:xfrm>
          <a:off x="6425401" y="229666"/>
          <a:ext cx="1946002" cy="1167601"/>
        </a:xfrm>
        <a:prstGeom prst="rect">
          <a:avLst/>
        </a:prstGeom>
        <a:gradFill rotWithShape="0">
          <a:gsLst>
            <a:gs pos="0">
              <a:srgbClr val="0177AF"/>
            </a:gs>
            <a:gs pos="100000">
              <a:srgbClr val="0177AF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Learning styles</a:t>
          </a:r>
        </a:p>
      </dsp:txBody>
      <dsp:txXfrm>
        <a:off x="6425401" y="229666"/>
        <a:ext cx="1946002" cy="1167601"/>
      </dsp:txXfrm>
    </dsp:sp>
    <dsp:sp modelId="{F6DB112B-AD48-1E4F-9891-A84E607E4074}">
      <dsp:nvSpPr>
        <dsp:cNvPr id="0" name=""/>
        <dsp:cNvSpPr/>
      </dsp:nvSpPr>
      <dsp:spPr>
        <a:xfrm>
          <a:off x="8566003" y="229666"/>
          <a:ext cx="1946002" cy="1167601"/>
        </a:xfrm>
        <a:prstGeom prst="rect">
          <a:avLst/>
        </a:prstGeom>
        <a:gradFill rotWithShape="0">
          <a:gsLst>
            <a:gs pos="0">
              <a:srgbClr val="0177AF"/>
            </a:gs>
            <a:gs pos="100000">
              <a:srgbClr val="0177AF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Values</a:t>
          </a:r>
        </a:p>
      </dsp:txBody>
      <dsp:txXfrm>
        <a:off x="8566003" y="229666"/>
        <a:ext cx="1946002" cy="1167601"/>
      </dsp:txXfrm>
    </dsp:sp>
    <dsp:sp modelId="{FD202E3F-278A-0D4D-81C5-E077AB655785}">
      <dsp:nvSpPr>
        <dsp:cNvPr id="0" name=""/>
        <dsp:cNvSpPr/>
      </dsp:nvSpPr>
      <dsp:spPr>
        <a:xfrm>
          <a:off x="3594" y="1591868"/>
          <a:ext cx="1946002" cy="1167601"/>
        </a:xfrm>
        <a:prstGeom prst="rect">
          <a:avLst/>
        </a:prstGeom>
        <a:gradFill rotWithShape="0">
          <a:gsLst>
            <a:gs pos="0">
              <a:srgbClr val="0177AF"/>
            </a:gs>
            <a:gs pos="100000">
              <a:srgbClr val="0177AF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Positive personality traits</a:t>
          </a:r>
        </a:p>
      </dsp:txBody>
      <dsp:txXfrm>
        <a:off x="3594" y="1591868"/>
        <a:ext cx="1946002" cy="1167601"/>
      </dsp:txXfrm>
    </dsp:sp>
    <dsp:sp modelId="{59A60C19-55F9-BA49-A6FD-8C83065E5DE6}">
      <dsp:nvSpPr>
        <dsp:cNvPr id="0" name=""/>
        <dsp:cNvSpPr/>
      </dsp:nvSpPr>
      <dsp:spPr>
        <a:xfrm>
          <a:off x="2144196" y="1591868"/>
          <a:ext cx="1946002" cy="1167601"/>
        </a:xfrm>
        <a:prstGeom prst="rect">
          <a:avLst/>
        </a:prstGeom>
        <a:gradFill rotWithShape="0">
          <a:gsLst>
            <a:gs pos="0">
              <a:srgbClr val="0177AF"/>
            </a:gs>
            <a:gs pos="100000">
              <a:srgbClr val="0177AF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Cultural background &amp; beliefs</a:t>
          </a:r>
        </a:p>
      </dsp:txBody>
      <dsp:txXfrm>
        <a:off x="2144196" y="1591868"/>
        <a:ext cx="1946002" cy="1167601"/>
      </dsp:txXfrm>
    </dsp:sp>
    <dsp:sp modelId="{510F410B-1D6C-6A4B-9243-92644231E957}">
      <dsp:nvSpPr>
        <dsp:cNvPr id="0" name=""/>
        <dsp:cNvSpPr/>
      </dsp:nvSpPr>
      <dsp:spPr>
        <a:xfrm>
          <a:off x="4284798" y="1591868"/>
          <a:ext cx="1946002" cy="1167601"/>
        </a:xfrm>
        <a:prstGeom prst="rect">
          <a:avLst/>
        </a:prstGeom>
        <a:gradFill rotWithShape="0">
          <a:gsLst>
            <a:gs pos="0">
              <a:srgbClr val="0177AF"/>
            </a:gs>
            <a:gs pos="100000">
              <a:srgbClr val="0177AF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Environmental preferences</a:t>
          </a:r>
        </a:p>
      </dsp:txBody>
      <dsp:txXfrm>
        <a:off x="4284798" y="1591868"/>
        <a:ext cx="1946002" cy="1167601"/>
      </dsp:txXfrm>
    </dsp:sp>
    <dsp:sp modelId="{3BC58BA1-6120-9B43-932E-CB38385A4C69}">
      <dsp:nvSpPr>
        <dsp:cNvPr id="0" name=""/>
        <dsp:cNvSpPr/>
      </dsp:nvSpPr>
      <dsp:spPr>
        <a:xfrm>
          <a:off x="6425401" y="1591868"/>
          <a:ext cx="1946002" cy="1167601"/>
        </a:xfrm>
        <a:prstGeom prst="rect">
          <a:avLst/>
        </a:prstGeom>
        <a:gradFill rotWithShape="0">
          <a:gsLst>
            <a:gs pos="0">
              <a:srgbClr val="0177AF"/>
            </a:gs>
            <a:gs pos="100000">
              <a:srgbClr val="0177AF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Dislikes</a:t>
          </a:r>
        </a:p>
      </dsp:txBody>
      <dsp:txXfrm>
        <a:off x="6425401" y="1591868"/>
        <a:ext cx="1946002" cy="1167601"/>
      </dsp:txXfrm>
    </dsp:sp>
    <dsp:sp modelId="{33BF6DC3-B233-264C-BD09-8AAB5F4B1470}">
      <dsp:nvSpPr>
        <dsp:cNvPr id="0" name=""/>
        <dsp:cNvSpPr/>
      </dsp:nvSpPr>
      <dsp:spPr>
        <a:xfrm>
          <a:off x="8566003" y="1591868"/>
          <a:ext cx="1946002" cy="1167601"/>
        </a:xfrm>
        <a:prstGeom prst="rect">
          <a:avLst/>
        </a:prstGeom>
        <a:gradFill rotWithShape="0">
          <a:gsLst>
            <a:gs pos="50000">
              <a:srgbClr val="0177AF"/>
            </a:gs>
            <a:gs pos="100000">
              <a:srgbClr val="0177AF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Life &amp; work experience</a:t>
          </a:r>
        </a:p>
      </dsp:txBody>
      <dsp:txXfrm>
        <a:off x="8566003" y="1591868"/>
        <a:ext cx="1946002" cy="1167601"/>
      </dsp:txXfrm>
    </dsp:sp>
    <dsp:sp modelId="{ACB4D84E-E0EC-EF47-993B-0408B467586E}">
      <dsp:nvSpPr>
        <dsp:cNvPr id="0" name=""/>
        <dsp:cNvSpPr/>
      </dsp:nvSpPr>
      <dsp:spPr>
        <a:xfrm>
          <a:off x="952065" y="2954069"/>
          <a:ext cx="1946002" cy="1167601"/>
        </a:xfrm>
        <a:prstGeom prst="rect">
          <a:avLst/>
        </a:prstGeom>
        <a:gradFill rotWithShape="0">
          <a:gsLst>
            <a:gs pos="50000">
              <a:srgbClr val="0177AF"/>
            </a:gs>
            <a:gs pos="100000">
              <a:srgbClr val="0177AF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Support system</a:t>
          </a:r>
        </a:p>
      </dsp:txBody>
      <dsp:txXfrm>
        <a:off x="952065" y="2954069"/>
        <a:ext cx="1946002" cy="1167601"/>
      </dsp:txXfrm>
    </dsp:sp>
    <dsp:sp modelId="{ACEB662B-A242-AD42-ADF2-8C7C7CDBA292}">
      <dsp:nvSpPr>
        <dsp:cNvPr id="0" name=""/>
        <dsp:cNvSpPr/>
      </dsp:nvSpPr>
      <dsp:spPr>
        <a:xfrm>
          <a:off x="3092668" y="2954069"/>
          <a:ext cx="1946002" cy="1167601"/>
        </a:xfrm>
        <a:prstGeom prst="rect">
          <a:avLst/>
        </a:prstGeom>
        <a:gradFill rotWithShape="0">
          <a:gsLst>
            <a:gs pos="0">
              <a:srgbClr val="0177AF"/>
            </a:gs>
            <a:gs pos="100000">
              <a:srgbClr val="0177AF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Specific needs</a:t>
          </a:r>
        </a:p>
      </dsp:txBody>
      <dsp:txXfrm>
        <a:off x="3092668" y="2954069"/>
        <a:ext cx="1946002" cy="1167601"/>
      </dsp:txXfrm>
    </dsp:sp>
    <dsp:sp modelId="{CDFFC760-D586-BD4B-8642-7FE340023A3D}">
      <dsp:nvSpPr>
        <dsp:cNvPr id="0" name=""/>
        <dsp:cNvSpPr/>
      </dsp:nvSpPr>
      <dsp:spPr>
        <a:xfrm>
          <a:off x="5233270" y="2954069"/>
          <a:ext cx="2189661" cy="1167601"/>
        </a:xfrm>
        <a:prstGeom prst="rect">
          <a:avLst/>
        </a:prstGeom>
        <a:gradFill rotWithShape="0">
          <a:gsLst>
            <a:gs pos="0">
              <a:srgbClr val="0177AF"/>
            </a:gs>
            <a:gs pos="99000">
              <a:srgbClr val="0177AF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Innovative solutions &amp; accommodations</a:t>
          </a:r>
        </a:p>
      </dsp:txBody>
      <dsp:txXfrm>
        <a:off x="5233270" y="2954069"/>
        <a:ext cx="2189661" cy="1167601"/>
      </dsp:txXfrm>
    </dsp:sp>
    <dsp:sp modelId="{562FE23F-A971-1447-BCD5-07F8529E52A9}">
      <dsp:nvSpPr>
        <dsp:cNvPr id="0" name=""/>
        <dsp:cNvSpPr/>
      </dsp:nvSpPr>
      <dsp:spPr>
        <a:xfrm>
          <a:off x="7617531" y="2954069"/>
          <a:ext cx="1946002" cy="1167601"/>
        </a:xfrm>
        <a:prstGeom prst="rect">
          <a:avLst/>
        </a:prstGeom>
        <a:gradFill rotWithShape="0">
          <a:gsLst>
            <a:gs pos="0">
              <a:srgbClr val="0177AF"/>
            </a:gs>
            <a:gs pos="100000">
              <a:srgbClr val="0177AF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/>
            <a:t>Creative possibilities &amp; ideas!</a:t>
          </a:r>
          <a:endParaRPr lang="en-US" sz="2000" kern="1200" dirty="0"/>
        </a:p>
      </dsp:txBody>
      <dsp:txXfrm>
        <a:off x="7617531" y="2954069"/>
        <a:ext cx="1946002" cy="11676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5EE3B-4CC7-47B1-A8C7-255E5DE0652F}">
      <dsp:nvSpPr>
        <dsp:cNvPr id="0" name=""/>
        <dsp:cNvSpPr/>
      </dsp:nvSpPr>
      <dsp:spPr>
        <a:xfrm>
          <a:off x="-323672" y="8168"/>
          <a:ext cx="10515600" cy="9126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1F4640-8457-4A87-A98E-EBD078494515}">
      <dsp:nvSpPr>
        <dsp:cNvPr id="0" name=""/>
        <dsp:cNvSpPr/>
      </dsp:nvSpPr>
      <dsp:spPr>
        <a:xfrm>
          <a:off x="-47601" y="213510"/>
          <a:ext cx="501947" cy="5019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BFA04-A8CC-40E5-8BE1-2E16C6285FAB}">
      <dsp:nvSpPr>
        <dsp:cNvPr id="0" name=""/>
        <dsp:cNvSpPr/>
      </dsp:nvSpPr>
      <dsp:spPr>
        <a:xfrm>
          <a:off x="730417" y="8168"/>
          <a:ext cx="4732020" cy="912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587" tIns="96587" rIns="96587" bIns="9658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Work-Based Learning (WBL) Opportunities​</a:t>
          </a:r>
        </a:p>
      </dsp:txBody>
      <dsp:txXfrm>
        <a:off x="730417" y="8168"/>
        <a:ext cx="4732020" cy="912631"/>
      </dsp:txXfrm>
    </dsp:sp>
    <dsp:sp modelId="{C9E4DF3A-43C7-4E3C-80DE-19F2BBAF3150}">
      <dsp:nvSpPr>
        <dsp:cNvPr id="0" name=""/>
        <dsp:cNvSpPr/>
      </dsp:nvSpPr>
      <dsp:spPr>
        <a:xfrm>
          <a:off x="4813030" y="8168"/>
          <a:ext cx="6026242" cy="912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587" tIns="96587" rIns="96587" bIns="9658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Informational Interviews, Tours, Job Shadows​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Situational Assessments (On-the Job Evaluation)​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Skills Training and Classes​</a:t>
          </a:r>
        </a:p>
      </dsp:txBody>
      <dsp:txXfrm>
        <a:off x="4813030" y="8168"/>
        <a:ext cx="6026242" cy="912631"/>
      </dsp:txXfrm>
    </dsp:sp>
    <dsp:sp modelId="{3820ED09-6E80-4D35-B3C9-0EB2B47F65A7}">
      <dsp:nvSpPr>
        <dsp:cNvPr id="0" name=""/>
        <dsp:cNvSpPr/>
      </dsp:nvSpPr>
      <dsp:spPr>
        <a:xfrm>
          <a:off x="-323672" y="1148958"/>
          <a:ext cx="10515600" cy="9126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D8E769-7EF2-4F95-9688-35414CCE3084}">
      <dsp:nvSpPr>
        <dsp:cNvPr id="0" name=""/>
        <dsp:cNvSpPr/>
      </dsp:nvSpPr>
      <dsp:spPr>
        <a:xfrm>
          <a:off x="-47601" y="1354300"/>
          <a:ext cx="501947" cy="5019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4DAC34-6736-45E7-A4D8-AC77DD8657A5}">
      <dsp:nvSpPr>
        <dsp:cNvPr id="0" name=""/>
        <dsp:cNvSpPr/>
      </dsp:nvSpPr>
      <dsp:spPr>
        <a:xfrm>
          <a:off x="730417" y="1148958"/>
          <a:ext cx="9459448" cy="912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587" tIns="96587" rIns="96587" bIns="9658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Mentoring​</a:t>
          </a:r>
        </a:p>
      </dsp:txBody>
      <dsp:txXfrm>
        <a:off x="730417" y="1148958"/>
        <a:ext cx="9459448" cy="912631"/>
      </dsp:txXfrm>
    </dsp:sp>
    <dsp:sp modelId="{85F46735-6D50-4666-8E90-63845059EA6E}">
      <dsp:nvSpPr>
        <dsp:cNvPr id="0" name=""/>
        <dsp:cNvSpPr/>
      </dsp:nvSpPr>
      <dsp:spPr>
        <a:xfrm>
          <a:off x="-323672" y="2289747"/>
          <a:ext cx="10515600" cy="9126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ABACA-1CF6-40D2-A3BA-B74E812A276A}">
      <dsp:nvSpPr>
        <dsp:cNvPr id="0" name=""/>
        <dsp:cNvSpPr/>
      </dsp:nvSpPr>
      <dsp:spPr>
        <a:xfrm>
          <a:off x="-47601" y="2495090"/>
          <a:ext cx="501947" cy="5019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2A7DDB-C443-4FCE-A12D-0F612A61BCF1}">
      <dsp:nvSpPr>
        <dsp:cNvPr id="0" name=""/>
        <dsp:cNvSpPr/>
      </dsp:nvSpPr>
      <dsp:spPr>
        <a:xfrm>
          <a:off x="730417" y="2289747"/>
          <a:ext cx="9459448" cy="912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587" tIns="96587" rIns="96587" bIns="9658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Employer and Vocational Research​</a:t>
          </a:r>
        </a:p>
      </dsp:txBody>
      <dsp:txXfrm>
        <a:off x="730417" y="2289747"/>
        <a:ext cx="9459448" cy="912631"/>
      </dsp:txXfrm>
    </dsp:sp>
    <dsp:sp modelId="{EE513E36-581A-4D71-953D-B05F9783C2FB}">
      <dsp:nvSpPr>
        <dsp:cNvPr id="0" name=""/>
        <dsp:cNvSpPr/>
      </dsp:nvSpPr>
      <dsp:spPr>
        <a:xfrm>
          <a:off x="-323672" y="3430537"/>
          <a:ext cx="10515600" cy="9126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F9143F-F976-48C3-B937-D5C906F78815}">
      <dsp:nvSpPr>
        <dsp:cNvPr id="0" name=""/>
        <dsp:cNvSpPr/>
      </dsp:nvSpPr>
      <dsp:spPr>
        <a:xfrm>
          <a:off x="-47601" y="3635879"/>
          <a:ext cx="501947" cy="50194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3B101-CCD8-4D7D-A977-6C5A0C3F1551}">
      <dsp:nvSpPr>
        <dsp:cNvPr id="0" name=""/>
        <dsp:cNvSpPr/>
      </dsp:nvSpPr>
      <dsp:spPr>
        <a:xfrm>
          <a:off x="730417" y="3430537"/>
          <a:ext cx="9459448" cy="912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587" tIns="96587" rIns="96587" bIns="9658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Volunteering</a:t>
          </a:r>
        </a:p>
      </dsp:txBody>
      <dsp:txXfrm>
        <a:off x="730417" y="3430537"/>
        <a:ext cx="9459448" cy="9126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5E076-CCAA-484B-9AA5-6716E87948B4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Limited work or community experience</a:t>
          </a:r>
        </a:p>
      </dsp:txBody>
      <dsp:txXfrm>
        <a:off x="0" y="39687"/>
        <a:ext cx="3286125" cy="1971675"/>
      </dsp:txXfrm>
    </dsp:sp>
    <dsp:sp modelId="{B4C94A7E-DECC-014A-8E6E-F0B6CE163C74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Interests needing further exploration</a:t>
          </a:r>
        </a:p>
      </dsp:txBody>
      <dsp:txXfrm>
        <a:off x="3614737" y="39687"/>
        <a:ext cx="3286125" cy="1971675"/>
      </dsp:txXfrm>
    </dsp:sp>
    <dsp:sp modelId="{B131EEE6-AB41-C74A-A08C-CB15B896CC1D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Interested in changing careers or jobs</a:t>
          </a:r>
        </a:p>
      </dsp:txBody>
      <dsp:txXfrm>
        <a:off x="7229475" y="39687"/>
        <a:ext cx="3286125" cy="1971675"/>
      </dsp:txXfrm>
    </dsp:sp>
    <dsp:sp modelId="{95E75297-A684-DC45-BADB-3A5138E43DF7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Job/career/environment</a:t>
          </a:r>
        </a:p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assessing for “fit”</a:t>
          </a:r>
        </a:p>
      </dsp:txBody>
      <dsp:txXfrm>
        <a:off x="1807368" y="2339975"/>
        <a:ext cx="3286125" cy="1971675"/>
      </dsp:txXfrm>
    </dsp:sp>
    <dsp:sp modelId="{FBEBBBA0-C2C6-524E-A065-02850EBBA8E5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Needing opportunities to demonstrate abilities or interest to employer</a:t>
          </a:r>
        </a:p>
      </dsp:txBody>
      <dsp:txXfrm>
        <a:off x="5422106" y="2339975"/>
        <a:ext cx="3286125" cy="19716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609BE-1A2E-0147-B875-ACF80321C328}">
      <dsp:nvSpPr>
        <dsp:cNvPr id="0" name=""/>
        <dsp:cNvSpPr/>
      </dsp:nvSpPr>
      <dsp:spPr>
        <a:xfrm>
          <a:off x="0" y="0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81E5D-9CB1-9B4E-9F1E-FDF576A10EE8}">
      <dsp:nvSpPr>
        <dsp:cNvPr id="0" name=""/>
        <dsp:cNvSpPr/>
      </dsp:nvSpPr>
      <dsp:spPr>
        <a:xfrm>
          <a:off x="0" y="0"/>
          <a:ext cx="6172199" cy="1218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Examine skills and abilities</a:t>
          </a:r>
        </a:p>
      </dsp:txBody>
      <dsp:txXfrm>
        <a:off x="0" y="0"/>
        <a:ext cx="6172199" cy="1218406"/>
      </dsp:txXfrm>
    </dsp:sp>
    <dsp:sp modelId="{772F811A-A1C8-674A-BA63-F0D53DA3A79D}">
      <dsp:nvSpPr>
        <dsp:cNvPr id="0" name=""/>
        <dsp:cNvSpPr/>
      </dsp:nvSpPr>
      <dsp:spPr>
        <a:xfrm>
          <a:off x="0" y="1218406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02398F-F888-6245-87C0-1BC4B91A1A4C}">
      <dsp:nvSpPr>
        <dsp:cNvPr id="0" name=""/>
        <dsp:cNvSpPr/>
      </dsp:nvSpPr>
      <dsp:spPr>
        <a:xfrm>
          <a:off x="0" y="1218406"/>
          <a:ext cx="6172199" cy="1218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Try accommodations/support strategies</a:t>
          </a:r>
        </a:p>
      </dsp:txBody>
      <dsp:txXfrm>
        <a:off x="0" y="1218406"/>
        <a:ext cx="6172199" cy="1218406"/>
      </dsp:txXfrm>
    </dsp:sp>
    <dsp:sp modelId="{A6A06A2E-94ED-CD40-9A52-376FFD25C912}">
      <dsp:nvSpPr>
        <dsp:cNvPr id="0" name=""/>
        <dsp:cNvSpPr/>
      </dsp:nvSpPr>
      <dsp:spPr>
        <a:xfrm>
          <a:off x="0" y="2436812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7467E-81D9-1846-A76D-D2D4C8B3B282}">
      <dsp:nvSpPr>
        <dsp:cNvPr id="0" name=""/>
        <dsp:cNvSpPr/>
      </dsp:nvSpPr>
      <dsp:spPr>
        <a:xfrm>
          <a:off x="0" y="2436812"/>
          <a:ext cx="6172199" cy="1218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Explore career/job options or work environments</a:t>
          </a:r>
        </a:p>
      </dsp:txBody>
      <dsp:txXfrm>
        <a:off x="0" y="2436812"/>
        <a:ext cx="6172199" cy="1218406"/>
      </dsp:txXfrm>
    </dsp:sp>
    <dsp:sp modelId="{334B447D-DCB5-FE45-A4F5-05E3082868C1}">
      <dsp:nvSpPr>
        <dsp:cNvPr id="0" name=""/>
        <dsp:cNvSpPr/>
      </dsp:nvSpPr>
      <dsp:spPr>
        <a:xfrm>
          <a:off x="0" y="3655218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4155B-89AB-9A4A-B635-48B9ABCA8CF2}">
      <dsp:nvSpPr>
        <dsp:cNvPr id="0" name=""/>
        <dsp:cNvSpPr/>
      </dsp:nvSpPr>
      <dsp:spPr>
        <a:xfrm>
          <a:off x="0" y="3655218"/>
          <a:ext cx="6172199" cy="1218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Look at social skills/interactions, work habits, learning styles</a:t>
          </a:r>
        </a:p>
      </dsp:txBody>
      <dsp:txXfrm>
        <a:off x="0" y="3655218"/>
        <a:ext cx="6172199" cy="12184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8FF1E-892C-4506-A5DC-2D822961EE84}">
      <dsp:nvSpPr>
        <dsp:cNvPr id="0" name=""/>
        <dsp:cNvSpPr/>
      </dsp:nvSpPr>
      <dsp:spPr>
        <a:xfrm>
          <a:off x="973190" y="785630"/>
          <a:ext cx="1264141" cy="126414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1B2712-9B49-447F-A9E9-215F6345CE4B}">
      <dsp:nvSpPr>
        <dsp:cNvPr id="0" name=""/>
        <dsp:cNvSpPr/>
      </dsp:nvSpPr>
      <dsp:spPr>
        <a:xfrm>
          <a:off x="1242597" y="1055037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25D0A-4154-48E3-BD30-C212382C8104}">
      <dsp:nvSpPr>
        <dsp:cNvPr id="0" name=""/>
        <dsp:cNvSpPr/>
      </dsp:nvSpPr>
      <dsp:spPr>
        <a:xfrm>
          <a:off x="569079" y="2443520"/>
          <a:ext cx="2072362" cy="112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Learn new skills</a:t>
          </a:r>
        </a:p>
      </dsp:txBody>
      <dsp:txXfrm>
        <a:off x="569079" y="2443520"/>
        <a:ext cx="2072362" cy="1122187"/>
      </dsp:txXfrm>
    </dsp:sp>
    <dsp:sp modelId="{5167BF24-4C8D-4D06-9E60-6E90445A7902}">
      <dsp:nvSpPr>
        <dsp:cNvPr id="0" name=""/>
        <dsp:cNvSpPr/>
      </dsp:nvSpPr>
      <dsp:spPr>
        <a:xfrm>
          <a:off x="3408216" y="785630"/>
          <a:ext cx="1264141" cy="126414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06D33-0017-425D-92CE-92C1F188B185}">
      <dsp:nvSpPr>
        <dsp:cNvPr id="0" name=""/>
        <dsp:cNvSpPr/>
      </dsp:nvSpPr>
      <dsp:spPr>
        <a:xfrm>
          <a:off x="3677623" y="1055037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C1504-B91F-4A21-AB0D-F70A67E0E533}">
      <dsp:nvSpPr>
        <dsp:cNvPr id="0" name=""/>
        <dsp:cNvSpPr/>
      </dsp:nvSpPr>
      <dsp:spPr>
        <a:xfrm>
          <a:off x="3004105" y="2443520"/>
          <a:ext cx="2072362" cy="112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Identify likes &amp; dislikes</a:t>
          </a:r>
        </a:p>
      </dsp:txBody>
      <dsp:txXfrm>
        <a:off x="3004105" y="2443520"/>
        <a:ext cx="2072362" cy="1122187"/>
      </dsp:txXfrm>
    </dsp:sp>
    <dsp:sp modelId="{20A14F24-6A75-49EA-BFDA-D32A26EDB24D}">
      <dsp:nvSpPr>
        <dsp:cNvPr id="0" name=""/>
        <dsp:cNvSpPr/>
      </dsp:nvSpPr>
      <dsp:spPr>
        <a:xfrm>
          <a:off x="5843242" y="785630"/>
          <a:ext cx="1264141" cy="126414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E372DE-588D-4E94-AC92-ACB2FCD37542}">
      <dsp:nvSpPr>
        <dsp:cNvPr id="0" name=""/>
        <dsp:cNvSpPr/>
      </dsp:nvSpPr>
      <dsp:spPr>
        <a:xfrm>
          <a:off x="6112649" y="1055037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3A0AF-444B-4F37-99D4-5683AB482AD9}">
      <dsp:nvSpPr>
        <dsp:cNvPr id="0" name=""/>
        <dsp:cNvSpPr/>
      </dsp:nvSpPr>
      <dsp:spPr>
        <a:xfrm>
          <a:off x="5439131" y="2443520"/>
          <a:ext cx="2072362" cy="112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Receive up-to-date career information</a:t>
          </a:r>
        </a:p>
      </dsp:txBody>
      <dsp:txXfrm>
        <a:off x="5439131" y="2443520"/>
        <a:ext cx="2072362" cy="1122187"/>
      </dsp:txXfrm>
    </dsp:sp>
    <dsp:sp modelId="{5E5550D6-0BF6-4B2D-BE54-949E04A8059B}">
      <dsp:nvSpPr>
        <dsp:cNvPr id="0" name=""/>
        <dsp:cNvSpPr/>
      </dsp:nvSpPr>
      <dsp:spPr>
        <a:xfrm>
          <a:off x="8278268" y="785630"/>
          <a:ext cx="1264141" cy="126414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53E655-44DA-42E8-938C-4E081996B3E2}">
      <dsp:nvSpPr>
        <dsp:cNvPr id="0" name=""/>
        <dsp:cNvSpPr/>
      </dsp:nvSpPr>
      <dsp:spPr>
        <a:xfrm>
          <a:off x="8547675" y="1055037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199D9-E083-4EA6-BA2D-FD0F1120FDA4}">
      <dsp:nvSpPr>
        <dsp:cNvPr id="0" name=""/>
        <dsp:cNvSpPr/>
      </dsp:nvSpPr>
      <dsp:spPr>
        <a:xfrm>
          <a:off x="7874157" y="2443520"/>
          <a:ext cx="2072362" cy="112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Make networking contacts/new connections</a:t>
          </a:r>
        </a:p>
      </dsp:txBody>
      <dsp:txXfrm>
        <a:off x="7874157" y="2443520"/>
        <a:ext cx="2072362" cy="1122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BE2A4-3E29-407D-A90F-A3B1168F6EC4}" type="datetimeFigureOut">
              <a:rPr lang="en-US" smtClean="0"/>
              <a:t>5/12/25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0F962-8E7C-48AB-A3F4-322D56E1B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58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4XMlhCfp3Q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NQqd_PRKdY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85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74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26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17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23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80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73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53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52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64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6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89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270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01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76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121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787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530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>
              <a:spcAft>
                <a:spcPts val="1500"/>
              </a:spcAft>
              <a:buNone/>
            </a:pPr>
            <a:endParaRPr lang="en-US" dirty="0">
              <a:effectLst/>
            </a:endParaRPr>
          </a:p>
          <a:p>
            <a:pPr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192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510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93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71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9589E-9454-74D8-61BD-5061BA736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F5FE4A-9CEB-DCC4-79D9-E7C08109AC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DAD896-33F8-3778-E8B1-053C8832DC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</a:t>
            </a:r>
            <a:r>
              <a:rPr lang="en-US" b="0" i="0" u="sng" strike="noStrike" dirty="0">
                <a:solidFill>
                  <a:srgbClr val="2C73BB"/>
                </a:solidFill>
                <a:effectLst/>
                <a:latin typeface="Calibri" panose="020F0502020204030204" pitchFamily="34" charset="0"/>
                <a:hlinkClick r:id="rId3"/>
              </a:rPr>
              <a:t>https://www.youtube.com/watch?v=F4XMlhCfp3Q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FAEFB-E1AE-62F6-C8BD-691EDBBC64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038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478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240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713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361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189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322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429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905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471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89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513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639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373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224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039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243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023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40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863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199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73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sng" strike="noStrike" dirty="0">
                <a:solidFill>
                  <a:srgbClr val="2C73BB"/>
                </a:solidFill>
                <a:effectLst/>
                <a:latin typeface="Calibri" panose="020F0502020204030204" pitchFamily="34" charset="0"/>
                <a:hlinkClick r:id="rId3"/>
              </a:rPr>
              <a:t>https://www.youtube.com/watch?v=DNQqd_PRKdY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3129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967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3363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23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28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01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0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0F962-8E7C-48AB-A3F4-322D56E1B3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49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8E224-F84A-6826-B7B5-10339EA30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B8071D-4FE7-90E2-9269-2E699F981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145B4-2BD7-DBAD-BD52-1DA4B0A94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0AD60-0815-7845-B9B7-81EA6855CA1D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C64F7-4DE6-449A-F5E0-FC272D8FC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833A9-337D-C883-9BE9-9D421588A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65A4-C0CC-C24F-A9E4-C2AC7DF9F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4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339D0-39F6-59FB-218F-3F7B23163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3C0398-2976-EA92-F76F-B490B4262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01BF6-47D3-F12B-5E3A-8AA2568BA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0AD60-0815-7845-B9B7-81EA6855CA1D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5982C-604E-3499-90F7-9DFA2743B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55B85-CCF4-802C-2032-1D8FC4CE7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65A4-C0CC-C24F-A9E4-C2AC7DF9F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8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B514CE-3363-9783-0F95-46573CE214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507AEF-DBEA-989F-C5B4-C69553696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A3EE6-F22A-D238-72FE-7A99224F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0AD60-0815-7845-B9B7-81EA6855CA1D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AC6E3-5C50-4426-FEAB-118A926ED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8BE4A-A5DE-87C6-2C2B-E3C5C565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65A4-C0CC-C24F-A9E4-C2AC7DF9F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81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BB42C-A1D2-8072-EF59-84852F66F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EEC66-5D6D-6990-6719-26E3EB3D4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F138F-EBB4-4608-7B0D-F8C5DEBD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BC563B-BE96-DD40-ACB4-5563A45E58FB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45D47-CE32-D856-8DDF-21F4E4BF9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C5770-BC8D-05B2-5B3D-D3458BDC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41024-0352-9647-951C-A67456ACC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70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462EF-A3B6-948E-8FD2-4DA84E1AA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1916D-D097-E16C-5A7E-E68514D61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6D168-41C3-78A2-D4BC-A66F6F5AC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BC563B-BE96-DD40-ACB4-5563A45E58FB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31672-9226-FCA9-A985-056BE04B1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41E9F-3C1E-6B1B-F0BF-0812A5FFF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41024-0352-9647-951C-A67456ACC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42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8DCC5-8B44-9DFA-A147-E8B72C796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6A688-59A8-9F50-FA10-C528EF46A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105E6-1F8B-6BEA-B9A4-47D567B0A5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BC563B-BE96-DD40-ACB4-5563A45E58FB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0B8BE-B1BA-3D98-F979-098E70783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4E147-995B-D168-11C1-BF3F44160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41024-0352-9647-951C-A67456ACC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81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CFAC6-C5D3-5338-9596-6DC757164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852D4-B3C6-CAFC-CD35-3A0248B92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6599E-5CFE-2F65-6B18-CE350B2B3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4F82D-89D4-6583-3409-090F2A05B8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BC563B-BE96-DD40-ACB4-5563A45E58FB}" type="datetimeFigureOut">
              <a:rPr lang="en-US" smtClean="0"/>
              <a:t>5/12/25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26712-1500-7C8B-F4F5-DC4BF9778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EB30D-A098-F46D-90BD-4501C2302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41024-0352-9647-951C-A67456ACC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4B8DC-134D-E746-72C6-35816BF8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82678-6FD4-5A40-043C-FC44D9C7D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E1E585-9F36-FAAE-67DE-C184406F5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F85EDF-F996-AFFB-7D87-C79A8E42E9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09E8A9-1340-0239-E312-DE2492AA3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DF8AC4-EA27-1E00-F972-26D8AE3698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BC563B-BE96-DD40-ACB4-5563A45E58FB}" type="datetimeFigureOut">
              <a:rPr lang="en-US" smtClean="0"/>
              <a:t>5/12/25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280296-8985-40C5-BE55-492F026F5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32A5D2-3C02-5798-B30A-B4D394BE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41024-0352-9647-951C-A67456ACC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52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3D635-BE2F-303F-FC3D-E614CBDF8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AA1AD9-C577-A721-F81A-64CC9BDD7A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BC563B-BE96-DD40-ACB4-5563A45E58FB}" type="datetimeFigureOut">
              <a:rPr lang="en-US" smtClean="0"/>
              <a:t>5/12/25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81F7B-3611-9AB1-1E0C-1AD6606FA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E9D22D-0841-81D6-2F60-756CB087A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41024-0352-9647-951C-A67456ACC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55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190FBC-1EA9-7739-F038-139D8EBF67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BC563B-BE96-DD40-ACB4-5563A45E58FB}" type="datetimeFigureOut">
              <a:rPr lang="en-US" smtClean="0"/>
              <a:t>5/12/25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A4855D-398E-205C-64F7-6ECA78A5D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1283A-2A49-AC8F-49EC-2E984CDA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41024-0352-9647-951C-A67456ACC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20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56DF8-0DCF-9297-FE1B-F7419D22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B8697-5567-A868-FB8E-A992071DB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23F832-04DC-C4BC-1116-83D91FB04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C6256-2E78-610A-E5AA-AE5164D58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BC563B-BE96-DD40-ACB4-5563A45E58FB}" type="datetimeFigureOut">
              <a:rPr lang="en-US" smtClean="0"/>
              <a:t>5/12/25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EE5E4-9370-F84A-8438-0332F6798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EBAE6-9587-2C3B-96C7-F972185DE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41024-0352-9647-951C-A67456ACC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8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9999B-7B24-0AB7-2763-EFD1C4080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B25D-9843-4921-7F40-DF27E9584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3351D-5110-2E31-092F-C2DC6DA5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0AD60-0815-7845-B9B7-81EA6855CA1D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FE5C8-4512-EA08-9712-6DDD3E82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88117-06CB-DAEC-8D82-BBFF71E8E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65A4-C0CC-C24F-A9E4-C2AC7DF9F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22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33473-A501-B295-E852-540737CEB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CAAB6C-CB04-9AAC-7281-0CB8E8FAEB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352BA4-E490-5144-C0B7-2E5D2018D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4EEFE-DBE8-AC18-63E5-8B6EFEAF6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BC563B-BE96-DD40-ACB4-5563A45E58FB}" type="datetimeFigureOut">
              <a:rPr lang="en-US" smtClean="0"/>
              <a:t>5/12/25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1E372-E722-A5FC-C5E2-3A0E550F5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54A24-760B-E780-C27D-33023D6C3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41024-0352-9647-951C-A67456ACC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04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72518-D885-1600-6E11-ACC7C4DFB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5FA94D-119D-B839-2BD1-C525720D4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8F2A9-4439-4400-57F5-1B2845002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BC563B-BE96-DD40-ACB4-5563A45E58FB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C95D7-7CEB-2EC2-4C82-22870A560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6919F-DB50-0BB6-3D05-B36E12465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41024-0352-9647-951C-A67456ACC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0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0C59B9-A46B-ACF1-B251-E8D9051939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B50F11-5B0C-2170-E869-2526C60768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C0DA5-8C3D-E2CB-688A-8A83787A55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BC563B-BE96-DD40-ACB4-5563A45E58FB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2A108-1D87-850F-3B06-322682250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753E6-DC8A-E514-5643-DF17C3C1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41024-0352-9647-951C-A67456ACC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02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D5895-67A6-5C77-692C-47A883214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0E0278-7358-7DAA-63B8-BA57CE6CA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EB9DF-63D9-EED9-A6AC-F562BCC2D4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DCF1AA-81B2-F04B-878E-8E08E2738EE6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6BEF8-026D-DFDC-B9F1-111A197DB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9A227-5120-198F-10B0-024433151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57533E-12BD-4048-BA81-2083F05C7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01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1865E-022E-E6B0-397F-5C882E57D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3718A-81D6-811F-BDDC-AC29BF66B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D4D57-BC18-2A99-F750-A5F5A1B04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DCF1AA-81B2-F04B-878E-8E08E2738EE6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3C769-FFB7-D9C2-6E9B-90E86BBA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1A0F8-E346-8F08-C859-9569D212D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57533E-12BD-4048-BA81-2083F05C7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791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6CB8B-C933-CBCA-E438-926CFC1BE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0BE89-0A62-49B4-7E49-FF36609D7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CEE09-88EC-7DE5-CF7C-39160292F9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DCF1AA-81B2-F04B-878E-8E08E2738EE6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AFE7D-B0B3-5346-4A97-01910562E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DDA44-8468-A7B3-D24F-CAF6A39A4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57533E-12BD-4048-BA81-2083F05C7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699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AEAAF-47E3-C21C-4281-7AF5C0D36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623CE-B4AA-B548-FF2E-DEC6C1F98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2656D0-66BE-DC73-F71B-C9598342A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982FC-76AC-49E3-FB4D-3551A10900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DCF1AA-81B2-F04B-878E-8E08E2738EE6}" type="datetimeFigureOut">
              <a:rPr lang="en-US" smtClean="0"/>
              <a:t>5/12/25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02734-12EC-B5E4-0B3C-822CCC30D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47D7E-D6CC-D4FF-04FE-9691AF83F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57533E-12BD-4048-BA81-2083F05C7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62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9702E-1B7F-CD7D-E135-08CE6354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5F342-4C13-27CD-C3FF-95B28385F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9D846F-B3DC-BB86-5228-D8FB3D701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8DFA36-B746-A782-5C41-71E048D684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1F7AE6-12F7-9AC2-5BD4-4CD1403D4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A19514-3F0C-ECA1-8713-9279F0ED4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DCF1AA-81B2-F04B-878E-8E08E2738EE6}" type="datetimeFigureOut">
              <a:rPr lang="en-US" smtClean="0"/>
              <a:t>5/12/25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5B59-12A6-E7CB-499D-A0E85F044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1F4936-5E73-F67F-D272-560CBFDD8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57533E-12BD-4048-BA81-2083F05C7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78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0D790-75D1-32C0-F482-14BEA9424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3488FB-0DD4-0998-2708-AAA9BD94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DCF1AA-81B2-F04B-878E-8E08E2738EE6}" type="datetimeFigureOut">
              <a:rPr lang="en-US" smtClean="0"/>
              <a:t>5/12/25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F2E259-FC8C-7B4C-2825-68494D2CA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14D58-F346-C642-2E1D-6D9411960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57533E-12BD-4048-BA81-2083F05C7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69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DCC920-7EA0-E402-89EA-DF1DAE583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DCF1AA-81B2-F04B-878E-8E08E2738EE6}" type="datetimeFigureOut">
              <a:rPr lang="en-US" smtClean="0"/>
              <a:t>5/12/25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923B33-3754-F59C-9CD2-28CED9863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9E58C-81E7-9F14-0EFE-212C32557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57533E-12BD-4048-BA81-2083F05C7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7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BF36E-5171-0DE1-D733-0F4CB2BD8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D303E-5B6D-1CC5-0C20-482E8A3F0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41E65-5AEA-CB64-B5A8-5DC4E2864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0AD60-0815-7845-B9B7-81EA6855CA1D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338D4-3D2C-5C55-84D0-A8840378C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7F844-AD8F-890B-C72A-8002E8F55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65A4-C0CC-C24F-A9E4-C2AC7DF9F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488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D2B80-92AD-1146-62D6-7156286A5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F3141-E71B-6D2A-2E26-BD4FE518E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D3093-9A5B-1098-81CF-7ABC955EE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5CD58-69E2-3C5B-0108-1B9C29E805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DCF1AA-81B2-F04B-878E-8E08E2738EE6}" type="datetimeFigureOut">
              <a:rPr lang="en-US" smtClean="0"/>
              <a:t>5/12/25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57B6A-DD13-FEED-0053-18480C388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C19B6-FE40-0CAE-864E-56A5FC13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57533E-12BD-4048-BA81-2083F05C7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50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9083E-81A5-7237-F681-81629ED5A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C4F33A-DC20-02D7-8CA9-F753EAE4FA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37E612-3CE7-552B-0AE8-B2A3DCEF2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C0FE0-0518-085F-1FD3-EA4328CC3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DCF1AA-81B2-F04B-878E-8E08E2738EE6}" type="datetimeFigureOut">
              <a:rPr lang="en-US" smtClean="0"/>
              <a:t>5/12/25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291B8-F582-B00E-1D4C-1A6706094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604399-3995-8923-AC73-82C94DFD6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57533E-12BD-4048-BA81-2083F05C7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734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FB8CE-DC74-350D-13C9-41DE2D1DE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688E18-A5A7-A16D-9A54-CC02957F4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00CEC-3639-07BD-45A9-3219D06033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DCF1AA-81B2-F04B-878E-8E08E2738EE6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86BDE-17E2-9DEB-B70C-2471B719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59023-E621-C0F1-4BCE-1892DA942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57533E-12BD-4048-BA81-2083F05C7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790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1D9922-9C4F-0046-E0D0-66F6F6350E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FD10C5-E03C-A7FB-B2F7-B0015A1B3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FECB5-8BCC-CE62-D72E-FF1ECEF9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DCF1AA-81B2-F04B-878E-8E08E2738EE6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C97EE-27A8-FA99-843D-366E64081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95649-9539-6316-D1A4-2538DC229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57533E-12BD-4048-BA81-2083F05C7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2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AD53-95A5-DFD7-C670-3E4F6311B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CCDE9-22E4-0029-1F8C-6AF3B104B8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FE172-6075-E07A-A007-1FF7030DA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10980-B4B2-0742-095C-4B9E170E9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0AD60-0815-7845-B9B7-81EA6855CA1D}" type="datetimeFigureOut">
              <a:rPr lang="en-US" smtClean="0"/>
              <a:t>5/12/25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F524A-C7AA-3A1C-F9DC-F4F4D4435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F1C31F-43EE-EA0A-0CB8-89104A59E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65A4-C0CC-C24F-A9E4-C2AC7DF9F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0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4EA20-B5A6-C8FC-E07D-D1EDB7BD6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12F29-5495-D666-7E83-B45C9368C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9FE754-A3F3-FD45-8CCC-0F5681712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0C3705-7C0E-5B49-011A-830200FA92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C545A3-A2E1-0BB6-C968-8765D631C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D643DE-062C-57D0-3105-E01A1EC51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0AD60-0815-7845-B9B7-81EA6855CA1D}" type="datetimeFigureOut">
              <a:rPr lang="en-US" smtClean="0"/>
              <a:t>5/12/25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2148D7-DBBC-73D2-AB1B-4C08E0AA1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ABF898-2AC3-E41E-7A93-AD50EBD3F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65A4-C0CC-C24F-A9E4-C2AC7DF9F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2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2EEB-D18B-A7DC-BA2E-B8774968D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3F9D09-3CE2-E256-4E52-950E1F53B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0AD60-0815-7845-B9B7-81EA6855CA1D}" type="datetimeFigureOut">
              <a:rPr lang="en-US" smtClean="0"/>
              <a:t>5/12/25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46139B-32BD-B109-5B7A-8422572A2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90397-1D21-1181-1896-76111A9B2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65A4-C0CC-C24F-A9E4-C2AC7DF9F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2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C95864-4781-F846-A71C-E1D983063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0AD60-0815-7845-B9B7-81EA6855CA1D}" type="datetimeFigureOut">
              <a:rPr lang="en-US" smtClean="0"/>
              <a:t>5/12/25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0A9E8-E67E-DB47-283B-3A083E65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A6840-EB9E-BE79-294E-9E4310EE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65A4-C0CC-C24F-A9E4-C2AC7DF9F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7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48295-5875-7B63-3A74-90EDF8594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3E2CE-27ED-FEE7-0E81-03F0352FF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92B83-6673-E5C1-3209-E3DCAD8DF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25D734-9A47-6A8E-E821-EC1D83862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0AD60-0815-7845-B9B7-81EA6855CA1D}" type="datetimeFigureOut">
              <a:rPr lang="en-US" smtClean="0"/>
              <a:t>5/12/25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C73BC-25EA-C407-6044-C7034AE5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ED130F-09C9-660E-3C75-1AAA8E3AF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65A4-C0CC-C24F-A9E4-C2AC7DF9F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29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FC09-1250-447B-243D-F548FDA81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E43E51-6C8C-A7A7-174B-C08A706EB2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3B80C9-68D4-B5FD-59C7-D6A755ADB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A959A7-AD54-2310-8D97-FBA877984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0AD60-0815-7845-B9B7-81EA6855CA1D}" type="datetimeFigureOut">
              <a:rPr lang="en-US" smtClean="0"/>
              <a:t>5/12/25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511F9-9FDB-4EE0-5C39-562B68DBC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F96DB-0603-CFA3-50E3-C0CC42A0A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65A4-C0CC-C24F-A9E4-C2AC7DF9F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8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D5F2F8-5187-5948-C041-831B0F2BD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1DE79-55F4-144E-E95B-652EBE5F3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B4357-9265-B43C-47DC-8D7B4F9F32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F0AD60-0815-7845-B9B7-81EA6855CA1D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C59E6-74F5-BC2D-07C0-80D361C81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4D761-76F7-44A4-8226-080ACA44A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6F65A4-C0CC-C24F-A9E4-C2AC7DF9F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4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05ECAE-EBF9-CFBF-8B0C-DAD3AFE84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A397E-0CB9-B8AA-3E40-6BCFB6292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7E102B-1427-3BEA-D420-140B29DA69C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2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57C613-7C67-6AF4-D012-3DAFC0C97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F8764-BF0E-0F33-8F1F-7097B0293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8C412B-B79A-5077-B184-B994B415D09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Jill.eastman@umb.edu" TargetMode="External"/><Relationship Id="rId1" Type="http://schemas.openxmlformats.org/officeDocument/2006/relationships/slideLayout" Target="../slideLayouts/slideLayout15.xml"/><Relationship Id="rId5" Type="http://schemas.openxmlformats.org/officeDocument/2006/relationships/hyperlink" Target="mailto:Elizabeth.wike@umb.edu" TargetMode="External"/><Relationship Id="rId4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FFEA-70D9-BA2A-C936-929CE9AC52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Introduction</a:t>
            </a:r>
          </a:p>
        </p:txBody>
      </p:sp>
      <p:pic>
        <p:nvPicPr>
          <p:cNvPr id="3" name="Picture 2" descr="A blue green and white striped banner with a black circle and arrow, with a silhouette of Massachusetts in the center.  Employment First Massachusetts logo.&#10;&#10;">
            <a:extLst>
              <a:ext uri="{FF2B5EF4-FFF2-40B4-BE49-F238E27FC236}">
                <a16:creationId xmlns:a16="http://schemas.microsoft.com/office/drawing/2014/main" id="{DA9F233D-938D-05D8-0B33-0A5235B83F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0"/>
            <a:ext cx="12203312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75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9C47FC-D7EA-5D89-869C-152A44FF1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Skills</a:t>
            </a:r>
          </a:p>
        </p:txBody>
      </p:sp>
      <p:graphicFrame>
        <p:nvGraphicFramePr>
          <p:cNvPr id="7" name="Diagram 6" descr="Boxes with Text:&#10;Active Listening&#10;Effective Quesioning and Paraphrasing&#10;Confrontation, Negotiation, and Resolution">
            <a:extLst>
              <a:ext uri="{FF2B5EF4-FFF2-40B4-BE49-F238E27FC236}">
                <a16:creationId xmlns:a16="http://schemas.microsoft.com/office/drawing/2014/main" id="{F7539081-EF19-12EE-B2E3-2239AD1738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4360318"/>
              </p:ext>
            </p:extLst>
          </p:nvPr>
        </p:nvGraphicFramePr>
        <p:xfrm>
          <a:off x="603115" y="1690688"/>
          <a:ext cx="10750685" cy="4009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7963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5357F-636E-62A2-53EA-A08A89EEA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 Word from Denise Bissonnette</a:t>
            </a:r>
          </a:p>
        </p:txBody>
      </p:sp>
      <p:pic>
        <p:nvPicPr>
          <p:cNvPr id="8194" name="Picture 2" descr="Photo 1 of Denise">
            <a:extLst>
              <a:ext uri="{FF2B5EF4-FFF2-40B4-BE49-F238E27FC236}">
                <a16:creationId xmlns:a16="http://schemas.microsoft.com/office/drawing/2014/main" id="{FE57B21F-0E38-C8D1-CB32-A45DAA3C4D7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8" r="-1" b="28906"/>
          <a:stretch/>
        </p:blipFill>
        <p:spPr bwMode="auto">
          <a:xfrm>
            <a:off x="1522731" y="1690688"/>
            <a:ext cx="4573269" cy="384048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199" name="Content Placeholder 3">
            <a:extLst>
              <a:ext uri="{FF2B5EF4-FFF2-40B4-BE49-F238E27FC236}">
                <a16:creationId xmlns:a16="http://schemas.microsoft.com/office/drawing/2014/main" id="{14E7D5C8-BDF1-BB27-E065-181A7C5FD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0573" y="2976508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Gifts and Possibilities</a:t>
            </a:r>
          </a:p>
        </p:txBody>
      </p:sp>
    </p:spTree>
    <p:extLst>
      <p:ext uri="{BB962C8B-B14F-4D97-AF65-F5344CB8AC3E}">
        <p14:creationId xmlns:p14="http://schemas.microsoft.com/office/powerpoint/2010/main" val="748857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A0C505-05E9-55C8-8968-75583F969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Getting to Know the Job Seeker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55E51C2-61CC-81E2-81D8-87621C01A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841896" y="1501502"/>
            <a:ext cx="6527007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283536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AAA8FB4-651F-D95C-6B6E-B042143E0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if you still need more information?</a:t>
            </a:r>
          </a:p>
        </p:txBody>
      </p:sp>
      <p:graphicFrame>
        <p:nvGraphicFramePr>
          <p:cNvPr id="11" name="Content Placeholder 6" descr="Graphic: ?&#10;Text: You have asked all the right quesions&#10;Graphic: briefcase&#10;Text: You met with the job seeker several times&#10;Graphic: worker&#10;Text: But remain unsure of good job matches and/or job tasks">
            <a:extLst>
              <a:ext uri="{FF2B5EF4-FFF2-40B4-BE49-F238E27FC236}">
                <a16:creationId xmlns:a16="http://schemas.microsoft.com/office/drawing/2014/main" id="{5B37D71D-D89C-5EC6-5340-40497AB20F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00680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4874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20593-1595-4D55-577B-5AC8ACA0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</a:t>
            </a:r>
          </a:p>
        </p:txBody>
      </p:sp>
      <p:graphicFrame>
        <p:nvGraphicFramePr>
          <p:cNvPr id="4" name="Diagram 3" descr="Parts of Discovery:&#10;Interviews&#10;Observation&#10;Time in the Community&#10;Records Review&#10;Documentation">
            <a:extLst>
              <a:ext uri="{FF2B5EF4-FFF2-40B4-BE49-F238E27FC236}">
                <a16:creationId xmlns:a16="http://schemas.microsoft.com/office/drawing/2014/main" id="{F8819D0A-4A31-B2D8-D787-4AFD774942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3416212"/>
              </p:ext>
            </p:extLst>
          </p:nvPr>
        </p:nvGraphicFramePr>
        <p:xfrm>
          <a:off x="2032000" y="1274786"/>
          <a:ext cx="8128000" cy="477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7168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84358-3FF3-9DBC-EAFE-C51182DE4E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Being Person-Centered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A7216-4149-B13B-8A33-A697FBE0F2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"/>
          </p:nvPr>
        </p:nvSpPr>
        <p:spPr>
          <a:xfrm>
            <a:off x="6172200" y="1690688"/>
            <a:ext cx="5181600" cy="4351338"/>
          </a:xfrm>
        </p:spPr>
        <p:txBody>
          <a:bodyPr>
            <a:normAutofit/>
          </a:bodyPr>
          <a:lstStyle/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sz="2400" dirty="0"/>
              <a:t>Treating people with dignity and respect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sz="2400" dirty="0"/>
              <a:t>Using personal strengths and talents as foundation to build upon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sz="2400" dirty="0"/>
              <a:t>Supporting people in connecting to their community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sz="2400" dirty="0"/>
              <a:t>Listening and acting on what the person communicates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sz="2400" dirty="0"/>
              <a:t>Taking time to know and understand individuals and the things that make them unique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D0D8F493-C2F6-F4A9-94B7-CB81E5E10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504463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899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A8D9E-C9C3-A9F1-0792-5ABB9646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Person-Centered Planning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33678F-37A9-E59D-D527-77AFCDB42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9362" y="1475429"/>
            <a:ext cx="604249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i="1" dirty="0"/>
              <a:t>A process for determining desired outcomes alongside a person based on their strengths, interests, values and needs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sz="2600" dirty="0"/>
              <a:t>Directed by the job seeker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sz="2600" dirty="0"/>
              <a:t>Flexible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sz="2600" dirty="0"/>
              <a:t>A Living Document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sz="2600" dirty="0"/>
              <a:t>Facilitates choice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sz="2600" dirty="0"/>
              <a:t>Strengths based vs Deficit-based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sz="2600" dirty="0"/>
              <a:t>Person vs Program-centered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5407FE75-3F9B-6970-E653-07A55A77A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75429"/>
            <a:ext cx="387697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543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56A0BE-12D0-6683-E228-4562EA91C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695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Person-Centered Thinking leads </a:t>
            </a:r>
            <a:br>
              <a:rPr lang="en-US" dirty="0"/>
            </a:br>
            <a:r>
              <a:rPr lang="en-US" dirty="0"/>
              <a:t>to Person-Centered Planning</a:t>
            </a:r>
          </a:p>
        </p:txBody>
      </p:sp>
      <p:pic>
        <p:nvPicPr>
          <p:cNvPr id="12290" name="Picture 2" descr="Left box important to. Right box important for.">
            <a:extLst>
              <a:ext uri="{FF2B5EF4-FFF2-40B4-BE49-F238E27FC236}">
                <a16:creationId xmlns:a16="http://schemas.microsoft.com/office/drawing/2014/main" id="{E4119E7E-47BF-F076-DA14-881C249381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836" y="2353239"/>
            <a:ext cx="8078327" cy="329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046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226DA-AD36-35B6-979F-D10FC4A43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Positive Personal Profile</a:t>
            </a:r>
          </a:p>
        </p:txBody>
      </p:sp>
      <p:graphicFrame>
        <p:nvGraphicFramePr>
          <p:cNvPr id="7" name="Content Placeholder 2" descr="Graphic: checklist&#10;Text: Inventory of attributes relevant to the entire employment process&#10;Graphic: interlocking gears&#10;Text: Pulls together information learned from a variety of sources&#10;Graphic: handshake&#10;Text: Supports building of resume, interview preparation, and finding the best fit for role and environment.">
            <a:extLst>
              <a:ext uri="{FF2B5EF4-FFF2-40B4-BE49-F238E27FC236}">
                <a16:creationId xmlns:a16="http://schemas.microsoft.com/office/drawing/2014/main" id="{A1C1BFF9-60FA-B151-EBB3-72062E26B1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7094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7452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74AB268-4CBA-18BE-1595-1080283D0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Components of the Personal Profile</a:t>
            </a:r>
          </a:p>
        </p:txBody>
      </p:sp>
      <p:graphicFrame>
        <p:nvGraphicFramePr>
          <p:cNvPr id="5" name="Content Placeholder 2" descr="Components of Personal Profile:&#10;Dreams &amp; Goals&#10;Interests&#10;Talents, skills, &amp; knowledge&#10;Learning styles&#10;Values&#10;Positive personality traits&#10;Cultural background &amp; beliefs&#10;Environmental preferences&#10;Dislikes&#10;Life &amp; work experience&#10;Support system&#10;Specific needs&#10;Innovative solutions &amp; accommodations&#10;Creative possibilities &amp; ideas!">
            <a:extLst>
              <a:ext uri="{FF2B5EF4-FFF2-40B4-BE49-F238E27FC236}">
                <a16:creationId xmlns:a16="http://schemas.microsoft.com/office/drawing/2014/main" id="{11A05E42-5E7D-A9A5-8434-B35D3A5FA4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452106"/>
              </p:ext>
            </p:extLst>
          </p:nvPr>
        </p:nvGraphicFramePr>
        <p:xfrm>
          <a:off x="838200" y="150150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2429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061A2-85F4-6D6A-0DDD-B38FB87AFD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Career Planning and Discovery to Jump Start the </a:t>
            </a:r>
            <a:br>
              <a:rPr lang="en-US" dirty="0"/>
            </a:br>
            <a:r>
              <a:rPr lang="en-US" dirty="0"/>
              <a:t>Job 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197B8-E4A6-6D94-2624-96861B6E3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4809"/>
            <a:ext cx="9144000" cy="1655762"/>
          </a:xfrm>
        </p:spPr>
        <p:txBody>
          <a:bodyPr/>
          <a:lstStyle/>
          <a:p>
            <a:r>
              <a:rPr lang="en-US" dirty="0"/>
              <a:t>May 15, 2025</a:t>
            </a:r>
          </a:p>
          <a:p>
            <a:endParaRPr lang="en-US" dirty="0"/>
          </a:p>
          <a:p>
            <a:r>
              <a:rPr lang="en-US" dirty="0"/>
              <a:t>Work in Progress: Employment and Community Life Conference</a:t>
            </a:r>
          </a:p>
        </p:txBody>
      </p:sp>
    </p:spTree>
    <p:extLst>
      <p:ext uri="{BB962C8B-B14F-4D97-AF65-F5344CB8AC3E}">
        <p14:creationId xmlns:p14="http://schemas.microsoft.com/office/powerpoint/2010/main" val="843440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A373F-F55D-8562-78E2-96D9EBB16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283757" cy="1325563"/>
          </a:xfrm>
        </p:spPr>
        <p:txBody>
          <a:bodyPr/>
          <a:lstStyle/>
          <a:p>
            <a:r>
              <a:rPr lang="en-US" dirty="0"/>
              <a:t>Personal Profile vs IEP/ISP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73BE6-FD30-0967-0473-6D18B6096A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Personal Profile</a:t>
            </a:r>
          </a:p>
          <a:p>
            <a:pPr>
              <a:buClr>
                <a:srgbClr val="0177AF"/>
              </a:buClr>
            </a:pPr>
            <a:r>
              <a:rPr lang="en-US" sz="2400" dirty="0"/>
              <a:t>Job seeker drives the process</a:t>
            </a:r>
          </a:p>
          <a:p>
            <a:pPr>
              <a:buClr>
                <a:srgbClr val="0177AF"/>
              </a:buClr>
            </a:pPr>
            <a:r>
              <a:rPr lang="en-US" sz="2400" dirty="0"/>
              <a:t>Job seeker chooses team members to participate</a:t>
            </a:r>
          </a:p>
          <a:p>
            <a:pPr>
              <a:buClr>
                <a:srgbClr val="0177AF"/>
              </a:buClr>
            </a:pPr>
            <a:r>
              <a:rPr lang="en-US" sz="2400" dirty="0"/>
              <a:t>Focus: strengths, vision, interests</a:t>
            </a:r>
          </a:p>
          <a:p>
            <a:pPr>
              <a:buClr>
                <a:srgbClr val="0177AF"/>
              </a:buClr>
            </a:pPr>
            <a:r>
              <a:rPr lang="en-US" sz="2400" dirty="0"/>
              <a:t>Holistic approach to resources</a:t>
            </a:r>
          </a:p>
          <a:p>
            <a:pPr>
              <a:buClr>
                <a:srgbClr val="0177AF"/>
              </a:buClr>
            </a:pPr>
            <a:r>
              <a:rPr lang="en-US" sz="2400" dirty="0"/>
              <a:t>Informal and formal supports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A958B-9291-5B0A-CBAD-0951EAE99E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IEP/ISP</a:t>
            </a:r>
          </a:p>
          <a:p>
            <a:pPr>
              <a:buClr>
                <a:srgbClr val="0177AF"/>
              </a:buClr>
            </a:pPr>
            <a:r>
              <a:rPr lang="en-US" sz="2400" dirty="0"/>
              <a:t>Treatment team drives process</a:t>
            </a:r>
          </a:p>
          <a:p>
            <a:pPr>
              <a:buClr>
                <a:srgbClr val="0177AF"/>
              </a:buClr>
            </a:pPr>
            <a:r>
              <a:rPr lang="en-US" sz="2400" dirty="0"/>
              <a:t>Treatment team with or without individual</a:t>
            </a:r>
          </a:p>
          <a:p>
            <a:pPr>
              <a:buClr>
                <a:srgbClr val="0177AF"/>
              </a:buClr>
            </a:pPr>
            <a:r>
              <a:rPr lang="en-US" sz="2400" dirty="0"/>
              <a:t>Focus: diagnosis, deficits, challenges</a:t>
            </a:r>
          </a:p>
          <a:p>
            <a:pPr>
              <a:buClr>
                <a:srgbClr val="0177AF"/>
              </a:buClr>
            </a:pPr>
            <a:r>
              <a:rPr lang="en-US" sz="2400" dirty="0"/>
              <a:t>Disability specific resources</a:t>
            </a:r>
          </a:p>
          <a:p>
            <a:pPr>
              <a:buClr>
                <a:srgbClr val="0177AF"/>
              </a:buClr>
            </a:pPr>
            <a:r>
              <a:rPr lang="en-US" sz="2400" dirty="0"/>
              <a:t>Formal and paid supports</a:t>
            </a:r>
          </a:p>
        </p:txBody>
      </p:sp>
    </p:spTree>
    <p:extLst>
      <p:ext uri="{BB962C8B-B14F-4D97-AF65-F5344CB8AC3E}">
        <p14:creationId xmlns:p14="http://schemas.microsoft.com/office/powerpoint/2010/main" val="581628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452D3F-F266-FD84-D5DB-82060FA85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196"/>
            <a:ext cx="10515600" cy="1325563"/>
          </a:xfrm>
        </p:spPr>
        <p:txBody>
          <a:bodyPr/>
          <a:lstStyle/>
          <a:p>
            <a:r>
              <a:rPr lang="en-US" dirty="0"/>
              <a:t>Integrating ISP Goals into</a:t>
            </a:r>
            <a:br>
              <a:rPr lang="en-US" dirty="0"/>
            </a:br>
            <a:r>
              <a:rPr lang="en-US" dirty="0"/>
              <a:t>Employment Planning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F0ADBE-61B2-0B7A-ECAB-76D92F088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248" y="2169893"/>
            <a:ext cx="5767552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How can career planning activities help work towards meeting ISP goals?</a:t>
            </a:r>
          </a:p>
          <a:p>
            <a:pPr marL="0" indent="0">
              <a:buNone/>
            </a:pPr>
            <a:endParaRPr lang="en-US" dirty="0"/>
          </a:p>
          <a:p>
            <a:pPr>
              <a:buClr>
                <a:srgbClr val="0177AF"/>
              </a:buClr>
              <a:buFont typeface="Wingdings" pitchFamily="2" charset="2"/>
              <a:buChar char="ü"/>
            </a:pPr>
            <a:r>
              <a:rPr lang="en-US" sz="2400" dirty="0"/>
              <a:t>Safety and travel</a:t>
            </a:r>
          </a:p>
          <a:p>
            <a:pPr>
              <a:buClr>
                <a:srgbClr val="0177AF"/>
              </a:buClr>
              <a:buFont typeface="Wingdings" pitchFamily="2" charset="2"/>
              <a:buChar char="ü"/>
            </a:pPr>
            <a:r>
              <a:rPr lang="en-US" sz="2400" dirty="0"/>
              <a:t>Communication/soft skills</a:t>
            </a:r>
          </a:p>
          <a:p>
            <a:pPr>
              <a:buClr>
                <a:srgbClr val="0177AF"/>
              </a:buClr>
              <a:buFont typeface="Wingdings" pitchFamily="2" charset="2"/>
              <a:buChar char="ü"/>
            </a:pPr>
            <a:r>
              <a:rPr lang="en-US" sz="2400" dirty="0"/>
              <a:t>Grooming and hygiene</a:t>
            </a:r>
          </a:p>
          <a:p>
            <a:pPr>
              <a:buClr>
                <a:srgbClr val="0177AF"/>
              </a:buClr>
              <a:buFont typeface="Wingdings" pitchFamily="2" charset="2"/>
              <a:buChar char="ü"/>
            </a:pPr>
            <a:r>
              <a:rPr lang="en-US" sz="2400" dirty="0"/>
              <a:t>Organizational skills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3053B8B7-57DA-7BE4-8AD9-4B63E9A44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25625"/>
            <a:ext cx="4238625" cy="387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393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F9574-9084-33B4-1C65-A0640075D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001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Sample Positive Personal Profile</a:t>
            </a:r>
          </a:p>
        </p:txBody>
      </p:sp>
      <p:pic>
        <p:nvPicPr>
          <p:cNvPr id="14338" name="Picture 2" descr="A screenshot of a computer">
            <a:extLst>
              <a:ext uri="{FF2B5EF4-FFF2-40B4-BE49-F238E27FC236}">
                <a16:creationId xmlns:a16="http://schemas.microsoft.com/office/drawing/2014/main" id="{19558D2A-164C-6388-450C-A218828BD8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0" b="24483"/>
          <a:stretch/>
        </p:blipFill>
        <p:spPr bwMode="auto">
          <a:xfrm>
            <a:off x="838200" y="1447885"/>
            <a:ext cx="10515600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056697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51BBB-8908-DEAA-944E-A9D508B4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Charting the </a:t>
            </a:r>
            <a:r>
              <a:rPr lang="en-US" dirty="0" err="1"/>
              <a:t>LifeCourse</a:t>
            </a:r>
            <a:endParaRPr lang="en-US" dirty="0"/>
          </a:p>
        </p:txBody>
      </p:sp>
      <p:sp>
        <p:nvSpPr>
          <p:cNvPr id="15367" name="Content Placeholder 3">
            <a:extLst>
              <a:ext uri="{FF2B5EF4-FFF2-40B4-BE49-F238E27FC236}">
                <a16:creationId xmlns:a16="http://schemas.microsoft.com/office/drawing/2014/main" id="{F1EC9DF3-56F7-54A3-00A6-E094A8018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2600" dirty="0"/>
              <a:t>All people have the right to live, love, work, play and pursue their own life aspirations</a:t>
            </a:r>
          </a:p>
          <a:p>
            <a:r>
              <a:rPr lang="en-US" sz="2600" dirty="0"/>
              <a:t>Key Principles:</a:t>
            </a:r>
          </a:p>
          <a:p>
            <a:pPr lvl="1">
              <a:buClr>
                <a:srgbClr val="0177AF"/>
              </a:buClr>
              <a:buFont typeface="System Font Regular"/>
              <a:buChar char="⎼"/>
            </a:pPr>
            <a:r>
              <a:rPr lang="en-US" sz="2200" dirty="0"/>
              <a:t>Focus on ALL</a:t>
            </a:r>
          </a:p>
          <a:p>
            <a:pPr lvl="1">
              <a:buClr>
                <a:srgbClr val="0177AF"/>
              </a:buClr>
              <a:buFont typeface="System Font Regular"/>
              <a:buChar char="⎼"/>
            </a:pPr>
            <a:r>
              <a:rPr lang="en-US" sz="2200" dirty="0"/>
              <a:t>Recognize the person in the context of the family AND community</a:t>
            </a:r>
          </a:p>
          <a:p>
            <a:pPr lvl="1">
              <a:buClr>
                <a:srgbClr val="0177AF"/>
              </a:buClr>
              <a:buFont typeface="System Font Regular"/>
              <a:buChar char="⎼"/>
            </a:pPr>
            <a:r>
              <a:rPr lang="en-US" sz="2200" dirty="0"/>
              <a:t>Trajectory of life experiences</a:t>
            </a:r>
          </a:p>
          <a:p>
            <a:pPr lvl="1">
              <a:buClr>
                <a:srgbClr val="0177AF"/>
              </a:buClr>
              <a:buFont typeface="System Font Regular"/>
              <a:buChar char="⎼"/>
            </a:pPr>
            <a:r>
              <a:rPr lang="en-US" sz="2200" dirty="0"/>
              <a:t>Achieving life outcomes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A043318E-0C7D-6F7D-3BFE-BB441808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2462" y="1253331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405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3C8E0-8EB1-0EA3-82C1-A6A4CFEA6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87829" y="494506"/>
            <a:ext cx="13367657" cy="1325563"/>
          </a:xfrm>
        </p:spPr>
        <p:txBody>
          <a:bodyPr/>
          <a:lstStyle/>
          <a:p>
            <a:pPr algn="ctr"/>
            <a:r>
              <a:rPr lang="en-US" dirty="0"/>
              <a:t>Charting the </a:t>
            </a:r>
            <a:r>
              <a:rPr lang="en-US" dirty="0" err="1"/>
              <a:t>LifeCourse</a:t>
            </a:r>
            <a:r>
              <a:rPr lang="en-US" dirty="0"/>
              <a:t> &amp; the Employment Portfolio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23CC1E-07F5-AAC4-2E80-BB2ECF4B1B8C}"/>
              </a:ext>
            </a:extLst>
          </p:cNvPr>
          <p:cNvSpPr txBox="1"/>
          <p:nvPr/>
        </p:nvSpPr>
        <p:spPr>
          <a:xfrm>
            <a:off x="1046336" y="1580264"/>
            <a:ext cx="3039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Integrated Supports Star</a:t>
            </a:r>
          </a:p>
        </p:txBody>
      </p:sp>
      <p:pic>
        <p:nvPicPr>
          <p:cNvPr id="16386" name="Picture 2" descr="Image of the Integrated Supports Star with the star in the middle and five colored sections coming off of the star. ">
            <a:extLst>
              <a:ext uri="{FF2B5EF4-FFF2-40B4-BE49-F238E27FC236}">
                <a16:creationId xmlns:a16="http://schemas.microsoft.com/office/drawing/2014/main" id="{3E0FD708-3AB1-F832-CB8B-4521978FDC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03897"/>
            <a:ext cx="3248007" cy="369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13295E-2AAF-F0A7-EC12-22E3FCB94C18}"/>
              </a:ext>
            </a:extLst>
          </p:cNvPr>
          <p:cNvSpPr txBox="1"/>
          <p:nvPr/>
        </p:nvSpPr>
        <p:spPr>
          <a:xfrm>
            <a:off x="4725721" y="1595653"/>
            <a:ext cx="2740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Planning Employment</a:t>
            </a:r>
          </a:p>
        </p:txBody>
      </p:sp>
      <p:pic>
        <p:nvPicPr>
          <p:cNvPr id="16388" name="Picture 4" descr="Employment Planning tool with identified sections for content.">
            <a:extLst>
              <a:ext uri="{FF2B5EF4-FFF2-40B4-BE49-F238E27FC236}">
                <a16:creationId xmlns:a16="http://schemas.microsoft.com/office/drawing/2014/main" id="{B0FDEC32-ECC1-5B56-B419-224763D00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003897"/>
            <a:ext cx="3476625" cy="369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43F319-D26E-DDDF-08E1-E3B510F33963}"/>
              </a:ext>
            </a:extLst>
          </p:cNvPr>
          <p:cNvSpPr txBox="1"/>
          <p:nvPr/>
        </p:nvSpPr>
        <p:spPr>
          <a:xfrm>
            <a:off x="9147510" y="1580264"/>
            <a:ext cx="1826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Life Trajectory</a:t>
            </a:r>
          </a:p>
        </p:txBody>
      </p:sp>
      <p:pic>
        <p:nvPicPr>
          <p:cNvPr id="16390" name="Picture 6" descr="Trajectory Tool">
            <a:extLst>
              <a:ext uri="{FF2B5EF4-FFF2-40B4-BE49-F238E27FC236}">
                <a16:creationId xmlns:a16="http://schemas.microsoft.com/office/drawing/2014/main" id="{7D85C5AB-A4C1-0977-DB40-0AC9C9987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997" y="2003897"/>
            <a:ext cx="3571874" cy="369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837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25C60-A5A6-E9AB-4516-3C063B776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076" y="305592"/>
            <a:ext cx="10515600" cy="1325563"/>
          </a:xfrm>
        </p:spPr>
        <p:txBody>
          <a:bodyPr/>
          <a:lstStyle/>
          <a:p>
            <a:r>
              <a:rPr lang="en-US" dirty="0"/>
              <a:t>Life Trajectory Planning for Employment</a:t>
            </a:r>
          </a:p>
        </p:txBody>
      </p:sp>
      <p:pic>
        <p:nvPicPr>
          <p:cNvPr id="19458" name="Picture 2" descr="A diagram the life trajectory form">
            <a:extLst>
              <a:ext uri="{FF2B5EF4-FFF2-40B4-BE49-F238E27FC236}">
                <a16:creationId xmlns:a16="http://schemas.microsoft.com/office/drawing/2014/main" id="{741557ED-3BE3-59C8-5653-2519BEF477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254" y="1538288"/>
            <a:ext cx="68454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83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2EA7B8-157F-ADEE-8EEC-B437B746C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Integrated Support Star for Employment</a:t>
            </a:r>
          </a:p>
        </p:txBody>
      </p:sp>
      <p:pic>
        <p:nvPicPr>
          <p:cNvPr id="17410" name="Picture 2" descr="Integrated Supports Star with white star in the middle of the page. Five different support areas surround the star. ">
            <a:extLst>
              <a:ext uri="{FF2B5EF4-FFF2-40B4-BE49-F238E27FC236}">
                <a16:creationId xmlns:a16="http://schemas.microsoft.com/office/drawing/2014/main" id="{4EB3982B-3377-BD20-C264-92B6473712C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5032" y="1494549"/>
            <a:ext cx="3252625" cy="4351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7415" name="Content Placeholder 3">
            <a:extLst>
              <a:ext uri="{FF2B5EF4-FFF2-40B4-BE49-F238E27FC236}">
                <a16:creationId xmlns:a16="http://schemas.microsoft.com/office/drawing/2014/main" id="{F61F61CD-44D7-8534-3306-1FE6E0C16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sz="2600" dirty="0"/>
              <a:t>Identifies existing resources  –AND –  what else is needed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sz="2600" dirty="0"/>
              <a:t>Drives outside-of-the-box thinking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sz="2600" dirty="0"/>
              <a:t>Facilitates development of natural supports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sz="2600" dirty="0"/>
              <a:t>Strengthens problem solving and future planning</a:t>
            </a:r>
          </a:p>
        </p:txBody>
      </p:sp>
    </p:spTree>
    <p:extLst>
      <p:ext uri="{BB962C8B-B14F-4D97-AF65-F5344CB8AC3E}">
        <p14:creationId xmlns:p14="http://schemas.microsoft.com/office/powerpoint/2010/main" val="2599847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9D383-A09A-846C-D41E-EB913491C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Pulling it all together: Summary</a:t>
            </a:r>
          </a:p>
        </p:txBody>
      </p:sp>
      <p:pic>
        <p:nvPicPr>
          <p:cNvPr id="18434" name="Picture 2" descr="Image of Planning Employment form with guiding questions and space for answers.">
            <a:extLst>
              <a:ext uri="{FF2B5EF4-FFF2-40B4-BE49-F238E27FC236}">
                <a16:creationId xmlns:a16="http://schemas.microsoft.com/office/drawing/2014/main" id="{0925DD1B-FAE8-E294-C49F-E68B048191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0257" y="1494745"/>
            <a:ext cx="5131486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200009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282AAF-192F-E336-7EBA-BBB4EEC88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Remember….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48C2D4-2C1B-1704-4D4B-20072E365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It’s a journey, not a sprint!</a:t>
            </a:r>
          </a:p>
          <a:p>
            <a:pPr marL="0" indent="0">
              <a:buClr>
                <a:srgbClr val="0177AF"/>
              </a:buClr>
              <a:buNone/>
            </a:pPr>
            <a:endParaRPr lang="en-US" dirty="0"/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What works for one person…</a:t>
            </a:r>
          </a:p>
          <a:p>
            <a:pPr marL="0" indent="0">
              <a:buNone/>
            </a:pPr>
            <a:endParaRPr lang="en-US" dirty="0"/>
          </a:p>
          <a:p>
            <a:pPr lvl="1">
              <a:buClr>
                <a:srgbClr val="0177AF"/>
              </a:buClr>
              <a:buFont typeface="Wingdings" pitchFamily="2" charset="2"/>
              <a:buChar char="ü"/>
            </a:pPr>
            <a:r>
              <a:rPr lang="en-US" dirty="0"/>
              <a:t>Be flexible and open-minded</a:t>
            </a:r>
          </a:p>
          <a:p>
            <a:pPr lvl="1">
              <a:buClr>
                <a:srgbClr val="0177AF"/>
              </a:buClr>
              <a:buFont typeface="Wingdings" pitchFamily="2" charset="2"/>
              <a:buChar char="ü"/>
            </a:pPr>
            <a:r>
              <a:rPr lang="en-US" dirty="0"/>
              <a:t>Be willing to learn/try something new </a:t>
            </a:r>
          </a:p>
          <a:p>
            <a:pPr lvl="1">
              <a:buClr>
                <a:srgbClr val="0177AF"/>
              </a:buClr>
              <a:buFont typeface="Wingdings" pitchFamily="2" charset="2"/>
              <a:buChar char="ü"/>
            </a:pPr>
            <a:r>
              <a:rPr lang="en-US" dirty="0"/>
              <a:t>Embrace change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32A23773-B9B7-892A-B160-CB57D82A5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825625"/>
            <a:ext cx="5181600" cy="406755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103229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568BE-4C81-CEC1-84FC-A272E7589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Assessment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75CBBA-6473-354D-7EF3-BFA2E25F33A5}"/>
              </a:ext>
            </a:extLst>
          </p:cNvPr>
          <p:cNvSpPr txBox="1"/>
          <p:nvPr/>
        </p:nvSpPr>
        <p:spPr>
          <a:xfrm flipH="1">
            <a:off x="2378665" y="5472056"/>
            <a:ext cx="712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“A pity this test doesn’t measure </a:t>
            </a:r>
            <a:r>
              <a:rPr lang="en-US" sz="2400" i="1" dirty="0"/>
              <a:t>all</a:t>
            </a:r>
            <a:r>
              <a:rPr lang="en-US" sz="2400" dirty="0"/>
              <a:t> her skills…”</a:t>
            </a:r>
          </a:p>
        </p:txBody>
      </p:sp>
      <p:pic>
        <p:nvPicPr>
          <p:cNvPr id="1026" name="Picture 2" descr="Two teachers watching as a sudent fills out an intelligece test with a pencil in their mouth, knitting, playing the guitar with their feet, and doing a one-handed handstand on the desk.  Text: “A pity this test doesn’t measure all her skills”">
            <a:extLst>
              <a:ext uri="{FF2B5EF4-FFF2-40B4-BE49-F238E27FC236}">
                <a16:creationId xmlns:a16="http://schemas.microsoft.com/office/drawing/2014/main" id="{CCB3C648-4E82-D8B8-BDEA-288D7FFE56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9" b="30255"/>
          <a:stretch/>
        </p:blipFill>
        <p:spPr bwMode="auto">
          <a:xfrm>
            <a:off x="1409703" y="1516572"/>
            <a:ext cx="9060066" cy="382485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49730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FD918-141F-0BBF-7E0D-B08A86CDD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0122F-0F5C-83A3-4ACA-6033F7013F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Instructors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F5BE2E3-644D-6AF2-EF33-63FC429BE9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2940977" y="2106751"/>
            <a:ext cx="4169271" cy="222407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b="1" dirty="0"/>
              <a:t>Jill Eastman, M.A., CESP</a:t>
            </a:r>
          </a:p>
          <a:p>
            <a:pPr marL="0" indent="0">
              <a:buNone/>
            </a:pPr>
            <a:r>
              <a:rPr lang="en-US" sz="8000" dirty="0"/>
              <a:t>Program Coordinator</a:t>
            </a:r>
          </a:p>
          <a:p>
            <a:pPr marL="0" indent="0">
              <a:buNone/>
            </a:pPr>
            <a:r>
              <a:rPr lang="en-US" sz="8000" dirty="0"/>
              <a:t>Employment &amp; Training</a:t>
            </a:r>
          </a:p>
          <a:p>
            <a:pPr marL="0" indent="0">
              <a:buNone/>
            </a:pPr>
            <a:r>
              <a:rPr lang="en-US" sz="8000" dirty="0"/>
              <a:t>Institute for Community Inclusion</a:t>
            </a:r>
          </a:p>
          <a:p>
            <a:pPr marL="0" indent="0">
              <a:buNone/>
            </a:pPr>
            <a:r>
              <a:rPr lang="en-US" sz="8000" dirty="0">
                <a:hlinkClick r:id="rId2"/>
              </a:rPr>
              <a:t>Jill.eastman@umb.edu</a:t>
            </a:r>
            <a:endParaRPr lang="en-US" sz="8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	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4DB3D14-498F-99E3-63D6-E1B6A079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47" y="1548347"/>
            <a:ext cx="2850404" cy="2929179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AC13E6A-DA73-C1D1-55A6-FBAAB3F749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"/>
          </p:nvPr>
        </p:nvSpPr>
        <p:spPr>
          <a:xfrm>
            <a:off x="6096000" y="3751401"/>
            <a:ext cx="3818326" cy="274147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b="1" dirty="0"/>
              <a:t>Beth Wike, M.A.</a:t>
            </a:r>
            <a:r>
              <a:rPr lang="en-US" sz="8000" dirty="0"/>
              <a:t>		</a:t>
            </a:r>
          </a:p>
          <a:p>
            <a:pPr marL="0" indent="0">
              <a:buNone/>
            </a:pPr>
            <a:r>
              <a:rPr lang="en-US" sz="8000" dirty="0"/>
              <a:t>Training Associate</a:t>
            </a:r>
          </a:p>
          <a:p>
            <a:pPr marL="0" indent="0">
              <a:buNone/>
            </a:pPr>
            <a:r>
              <a:rPr lang="en-US" sz="8000" dirty="0"/>
              <a:t>Institute for Community Inclusion</a:t>
            </a:r>
          </a:p>
          <a:p>
            <a:pPr marL="0" indent="0">
              <a:buNone/>
            </a:pPr>
            <a:r>
              <a:rPr lang="en-US" sz="8000" dirty="0">
                <a:hlinkClick r:id="rId5"/>
              </a:rPr>
              <a:t>Elizabeth.wike@umb.edu</a:t>
            </a:r>
            <a:endParaRPr lang="en-US" sz="8000" dirty="0"/>
          </a:p>
          <a:p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610E924-48A4-1415-CD29-1473C3934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18959" y="3012937"/>
            <a:ext cx="2850404" cy="292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522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6A62C-5B65-EE4E-30D6-15615BE3C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Effective Career/Job Exploration Approaches</a:t>
            </a:r>
          </a:p>
        </p:txBody>
      </p:sp>
      <p:graphicFrame>
        <p:nvGraphicFramePr>
          <p:cNvPr id="5" name="Content Placeholder 2" descr="Work-Based Learning (WBL) Opportunities: informational interviews, tours, job shadows, situational assessments (on-the-job-evaluation), skills trianing, classes&#10;Mentoring&#10;Employer and Vocational Research&#10;Volunteering">
            <a:extLst>
              <a:ext uri="{FF2B5EF4-FFF2-40B4-BE49-F238E27FC236}">
                <a16:creationId xmlns:a16="http://schemas.microsoft.com/office/drawing/2014/main" id="{81F08FBD-F916-3F38-59D5-8033EB0864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936233"/>
              </p:ext>
            </p:extLst>
          </p:nvPr>
        </p:nvGraphicFramePr>
        <p:xfrm>
          <a:off x="838200" y="144725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7225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5DBF4-81EA-C420-A256-06E95A143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Work-Based Learning</a:t>
            </a:r>
            <a:br>
              <a:rPr lang="en-US" dirty="0"/>
            </a:br>
            <a:r>
              <a:rPr lang="en-US" i="1" dirty="0"/>
              <a:t>A Good Fit…</a:t>
            </a:r>
          </a:p>
        </p:txBody>
      </p:sp>
      <p:graphicFrame>
        <p:nvGraphicFramePr>
          <p:cNvPr id="5" name="Content Placeholder 2" descr="Work-Based Learning, A Good Fit…&#10;Limited work or community experience&#10;Interests needing further exploration&#10;Interested in changing careers or jobs&#10;Job/career/environment assessing for “fit”&#10;Needing opportunities to demonstrate abilities or interest to employer">
            <a:extLst>
              <a:ext uri="{FF2B5EF4-FFF2-40B4-BE49-F238E27FC236}">
                <a16:creationId xmlns:a16="http://schemas.microsoft.com/office/drawing/2014/main" id="{750FF274-E00E-699A-7916-5A20762F07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4833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9727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DA238-5870-0EA6-5002-E59148182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Informational Interviews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091AE-A8CE-01B5-5551-41D02E766B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lnSpcReduction="10000"/>
          </a:bodyPr>
          <a:lstStyle/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sz="2400" dirty="0"/>
              <a:t>Explore careers, specific work settings, clarify goals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sz="2400" dirty="0"/>
              <a:t>Expand professional networks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sz="2400" dirty="0"/>
              <a:t>Build confidence in job interviewing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sz="2400" dirty="0"/>
              <a:t>Receive up-to-date career information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sz="2400" dirty="0"/>
              <a:t>Identify professional strengths and weaknesses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sz="2400" dirty="0"/>
              <a:t>Learn about business needs and goals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sz="2400" dirty="0"/>
              <a:t>Get feedback on resume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58163CC-C9F6-72DB-DDA0-CF950A91A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8" r="19353" b="-2"/>
          <a:stretch/>
        </p:blipFill>
        <p:spPr bwMode="auto">
          <a:xfrm>
            <a:off x="6345621" y="1431487"/>
            <a:ext cx="5181600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910559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9B97E-B289-B2B9-EB21-6B1B183B8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Business Tours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F49A8B9-0F4C-36DF-D55A-76F2BA0B8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" r="4" b="4"/>
          <a:stretch/>
        </p:blipFill>
        <p:spPr bwMode="auto">
          <a:xfrm>
            <a:off x="645695" y="1568951"/>
            <a:ext cx="5181600" cy="4351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5B1E7-9854-C51E-E67D-7EBD06F22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90688"/>
            <a:ext cx="5181600" cy="4351338"/>
          </a:xfrm>
        </p:spPr>
        <p:txBody>
          <a:bodyPr>
            <a:normAutofit/>
          </a:bodyPr>
          <a:lstStyle/>
          <a:p>
            <a:pPr>
              <a:buClr>
                <a:srgbClr val="0177AF"/>
              </a:buClr>
              <a:buFont typeface="Wingdings" pitchFamily="2" charset="2"/>
              <a:buChar char="ü"/>
            </a:pPr>
            <a:r>
              <a:rPr lang="en-US" dirty="0"/>
              <a:t>Expose job seeker to work environment</a:t>
            </a:r>
          </a:p>
          <a:p>
            <a:pPr>
              <a:buClr>
                <a:srgbClr val="0177AF"/>
              </a:buClr>
              <a:buFont typeface="Wingdings" pitchFamily="2" charset="2"/>
              <a:buChar char="ü"/>
            </a:pPr>
            <a:r>
              <a:rPr lang="en-US" dirty="0"/>
              <a:t>Opportunity to learn more about the job seeker, employers, and careers</a:t>
            </a:r>
          </a:p>
          <a:p>
            <a:pPr>
              <a:buClr>
                <a:srgbClr val="0177AF"/>
              </a:buClr>
              <a:buFont typeface="Wingdings" pitchFamily="2" charset="2"/>
              <a:buChar char="ü"/>
            </a:pPr>
            <a:r>
              <a:rPr lang="en-US" dirty="0"/>
              <a:t>Practice self-presentation skills in low stress situation</a:t>
            </a:r>
          </a:p>
        </p:txBody>
      </p:sp>
    </p:spTree>
    <p:extLst>
      <p:ext uri="{BB962C8B-B14F-4D97-AF65-F5344CB8AC3E}">
        <p14:creationId xmlns:p14="http://schemas.microsoft.com/office/powerpoint/2010/main" val="18728648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FD3EB-5E34-0034-C2D6-344F4628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Job Shadowing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C3BFA-EF9F-118D-42A6-5C714C829E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666876"/>
            <a:ext cx="5181600" cy="4351338"/>
          </a:xfrm>
        </p:spPr>
        <p:txBody>
          <a:bodyPr>
            <a:normAutofit/>
          </a:bodyPr>
          <a:lstStyle/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Opportunity to experience actual job and environment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Try to observe multiple roles and more than one person performing job tasks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Time limited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Ask more specific questions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Learn more than in an informational interview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F7CC4-35A6-F901-E577-87AB4B99E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2278412"/>
            <a:ext cx="5181600" cy="3445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68649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00BB6-EF18-E0FD-5966-2AC91E2EB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Volunteering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FE314-48BF-20EA-BB4A-6334584EC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351338"/>
          </a:xfrm>
        </p:spPr>
        <p:txBody>
          <a:bodyPr>
            <a:normAutofit/>
          </a:bodyPr>
          <a:lstStyle/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sz="2600" dirty="0"/>
              <a:t>Unpaid activities 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sz="2600" dirty="0"/>
              <a:t>Non-profit organizations only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sz="2600" dirty="0"/>
              <a:t>Open to all individuals 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sz="2600" dirty="0"/>
              <a:t>Based on individual's preferences, interests and goals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sz="2600" dirty="0"/>
              <a:t>Self-determination and choice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sz="2600" dirty="0"/>
              <a:t>Not just to stay busy or fill time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sz="2600" dirty="0"/>
              <a:t>Not a long-term substitute for paid employment</a:t>
            </a:r>
          </a:p>
          <a:p>
            <a:endParaRPr lang="en-US" sz="26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B85534C-62DE-CD25-434C-4C26E8C5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3224" y="1253331"/>
            <a:ext cx="3720395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7036583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E1BA37-163B-6403-8F21-076C77AB2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5058" y="522513"/>
            <a:ext cx="5177930" cy="2510589"/>
          </a:xfrm>
        </p:spPr>
        <p:txBody>
          <a:bodyPr anchor="b">
            <a:normAutofit/>
          </a:bodyPr>
          <a:lstStyle/>
          <a:p>
            <a:pPr algn="ctr"/>
            <a:r>
              <a:rPr lang="en-US" sz="4400" dirty="0"/>
              <a:t>On-the-Job Evaluation/ </a:t>
            </a:r>
            <a:br>
              <a:rPr lang="en-US" sz="4400" dirty="0"/>
            </a:br>
            <a:r>
              <a:rPr lang="en-US" sz="4400" dirty="0"/>
              <a:t>Job Tryout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7B930A6-EC98-24EE-4CBF-364EF04C1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2312" y="3824899"/>
            <a:ext cx="3932237" cy="2238626"/>
          </a:xfrm>
        </p:spPr>
        <p:txBody>
          <a:bodyPr/>
          <a:lstStyle/>
          <a:p>
            <a:r>
              <a:rPr lang="en-US" sz="2400" i="1" dirty="0"/>
              <a:t>Opportunity for job seeker to work in community setting and try job or related tasks.</a:t>
            </a:r>
          </a:p>
          <a:p>
            <a:endParaRPr lang="en-US" dirty="0"/>
          </a:p>
        </p:txBody>
      </p:sp>
      <p:graphicFrame>
        <p:nvGraphicFramePr>
          <p:cNvPr id="15" name="Content Placeholder 5" descr="Examine skills and abilities&#10;Try accommodations/support strategies&#10;Explore career/job options or work environments&#10;Look at social skills/interactions, work habits, learning styles">
            <a:extLst>
              <a:ext uri="{FF2B5EF4-FFF2-40B4-BE49-F238E27FC236}">
                <a16:creationId xmlns:a16="http://schemas.microsoft.com/office/drawing/2014/main" id="{727A9B9C-0A3B-DB0F-A1D6-3B7487E17A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0661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39968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40C2B-8D1D-4035-6F26-F9227866D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On-the-Job Evaluation: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E2B7B-3120-9294-C1BD-58A3D9205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Involve supervisors and co-workers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Try a variety of tasks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Explore both:</a:t>
            </a:r>
          </a:p>
          <a:p>
            <a:pPr lvl="1"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Requirements of job/tasks</a:t>
            </a:r>
          </a:p>
          <a:p>
            <a:pPr lvl="1"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Ability to meet requirements/expectations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Use a standard format to collect information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Vary work trial hours and times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Examine task and non-task areas</a:t>
            </a:r>
          </a:p>
          <a:p>
            <a:pPr lvl="1"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Work culture and opportunities for natural supports &amp; social inclusion</a:t>
            </a:r>
          </a:p>
        </p:txBody>
      </p:sp>
    </p:spTree>
    <p:extLst>
      <p:ext uri="{BB962C8B-B14F-4D97-AF65-F5344CB8AC3E}">
        <p14:creationId xmlns:p14="http://schemas.microsoft.com/office/powerpoint/2010/main" val="32288044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6B801-06F5-DC5B-0EE2-FF0B41239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3066"/>
            <a:ext cx="10515600" cy="1325563"/>
          </a:xfrm>
        </p:spPr>
        <p:txBody>
          <a:bodyPr/>
          <a:lstStyle/>
          <a:p>
            <a:r>
              <a:rPr lang="en-US" dirty="0"/>
              <a:t>Financial and Legal Considerations</a:t>
            </a:r>
            <a:br>
              <a:rPr lang="en-US" dirty="0"/>
            </a:br>
            <a:r>
              <a:rPr lang="en-US" sz="2400" i="1" dirty="0"/>
              <a:t>Unpaid Work Experiences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714EC-BD59-97CB-1676-199FADB8C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743" y="2331811"/>
            <a:ext cx="10515600" cy="4351338"/>
          </a:xfrm>
        </p:spPr>
        <p:txBody>
          <a:bodyPr/>
          <a:lstStyle/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Disability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Vocational exploration, assessment or training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Individualized Plan for Employment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No immediate advantage to employer/business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Time limitations per activity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No guarantee of employment</a:t>
            </a:r>
          </a:p>
        </p:txBody>
      </p:sp>
    </p:spTree>
    <p:extLst>
      <p:ext uri="{BB962C8B-B14F-4D97-AF65-F5344CB8AC3E}">
        <p14:creationId xmlns:p14="http://schemas.microsoft.com/office/powerpoint/2010/main" val="2392896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C7E11-4CCD-1639-4306-4E751AC36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Skills Training and Vocational Classes</a:t>
            </a:r>
          </a:p>
        </p:txBody>
      </p:sp>
      <p:graphicFrame>
        <p:nvGraphicFramePr>
          <p:cNvPr id="5" name="Content Placeholder 2" descr="Graphic: interlocking gears&#10;Text: learn new skills&#10;Graphic: thumbs up&#10;Text: itentify likes and dislikes&#10;Graphic: envelope&#10;Text: receive up-to-date career informaiton&#10;Graphic: handshake&#10;Text: make networking contacts/new connections">
            <a:extLst>
              <a:ext uri="{FF2B5EF4-FFF2-40B4-BE49-F238E27FC236}">
                <a16:creationId xmlns:a16="http://schemas.microsoft.com/office/drawing/2014/main" id="{37B80003-7D08-568D-CDF0-603C1957B2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9046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948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A23B1-6671-D55C-5143-E6080E76B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8B64B-CA23-7011-BDDE-FF7FDFC92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EC434-1B49-CD26-E760-4FDB8A596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518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Clr>
                <a:srgbClr val="0177AF"/>
              </a:buClr>
              <a:buFont typeface="Wingdings" pitchFamily="2" charset="2"/>
              <a:buChar char="ü"/>
            </a:pPr>
            <a:r>
              <a:rPr lang="en-US" sz="2200" dirty="0"/>
              <a:t>Identifying and describing core components of Career Planning </a:t>
            </a:r>
          </a:p>
          <a:p>
            <a:pPr lvl="1">
              <a:buClr>
                <a:srgbClr val="0177AF"/>
              </a:buClr>
              <a:buFont typeface="System Font Regular"/>
              <a:buChar char="⎼"/>
            </a:pPr>
            <a:r>
              <a:rPr lang="en-US" sz="2200" dirty="0"/>
              <a:t>Person-centered planning</a:t>
            </a:r>
          </a:p>
          <a:p>
            <a:pPr lvl="1">
              <a:buClr>
                <a:srgbClr val="0177AF"/>
              </a:buClr>
              <a:buFont typeface="System Font Regular"/>
              <a:buChar char="⎼"/>
            </a:pPr>
            <a:r>
              <a:rPr lang="en-US" sz="2200" dirty="0"/>
              <a:t>Building the team</a:t>
            </a:r>
          </a:p>
          <a:p>
            <a:pPr>
              <a:buClr>
                <a:srgbClr val="0177AF"/>
              </a:buClr>
              <a:buFont typeface="Wingdings" pitchFamily="2" charset="2"/>
              <a:buChar char="ü"/>
            </a:pPr>
            <a:r>
              <a:rPr lang="en-US" sz="2200" dirty="0"/>
              <a:t>The Power of Discovery</a:t>
            </a:r>
          </a:p>
          <a:p>
            <a:pPr>
              <a:buClr>
                <a:srgbClr val="0177AF"/>
              </a:buClr>
              <a:buFont typeface="Wingdings" pitchFamily="2" charset="2"/>
              <a:buChar char="ü"/>
            </a:pPr>
            <a:r>
              <a:rPr lang="en-US" sz="2200" dirty="0"/>
              <a:t>Building YOUR Toolbox</a:t>
            </a:r>
          </a:p>
          <a:p>
            <a:pPr lvl="1">
              <a:buClr>
                <a:srgbClr val="0177AF"/>
              </a:buClr>
              <a:buFont typeface="System Font Regular"/>
              <a:buChar char="⎼"/>
            </a:pPr>
            <a:r>
              <a:rPr lang="en-US" sz="2200" dirty="0"/>
              <a:t>Positive Personal Profile</a:t>
            </a:r>
          </a:p>
          <a:p>
            <a:pPr lvl="1">
              <a:buClr>
                <a:srgbClr val="0177AF"/>
              </a:buClr>
              <a:buFont typeface="System Font Regular"/>
              <a:buChar char="⎼"/>
            </a:pPr>
            <a:r>
              <a:rPr lang="en-US" sz="2200" dirty="0"/>
              <a:t>Charting the </a:t>
            </a:r>
            <a:r>
              <a:rPr lang="en-US" sz="2200" dirty="0" err="1"/>
              <a:t>LifeCourse</a:t>
            </a:r>
            <a:endParaRPr lang="en-US" sz="2200" dirty="0"/>
          </a:p>
          <a:p>
            <a:pPr lvl="1">
              <a:buClr>
                <a:srgbClr val="0177AF"/>
              </a:buClr>
              <a:buFont typeface="System Font Regular"/>
              <a:buChar char="⎼"/>
            </a:pPr>
            <a:r>
              <a:rPr lang="en-US" sz="2200" dirty="0"/>
              <a:t>30 Day Job Development Plan</a:t>
            </a:r>
          </a:p>
          <a:p>
            <a:pPr>
              <a:buClr>
                <a:srgbClr val="0177AF"/>
              </a:buClr>
              <a:buFont typeface="Wingdings" pitchFamily="2" charset="2"/>
              <a:buChar char="ü"/>
            </a:pPr>
            <a:r>
              <a:rPr lang="en-US" sz="2200" dirty="0"/>
              <a:t>Arranging and facilitating work-based learning experiences</a:t>
            </a:r>
          </a:p>
          <a:p>
            <a:pPr>
              <a:buClr>
                <a:srgbClr val="0177AF"/>
              </a:buClr>
              <a:buFont typeface="Wingdings" pitchFamily="2" charset="2"/>
              <a:buChar char="ü"/>
            </a:pPr>
            <a:r>
              <a:rPr lang="en-US" sz="2200" dirty="0"/>
              <a:t>Networking for Opportunities and Resources</a:t>
            </a:r>
          </a:p>
          <a:p>
            <a:pPr>
              <a:buClr>
                <a:srgbClr val="0177AF"/>
              </a:buClr>
              <a:buFont typeface="Wingdings" pitchFamily="2" charset="2"/>
              <a:buChar char="ü"/>
            </a:pPr>
            <a:r>
              <a:rPr lang="en-US" sz="2200" dirty="0"/>
              <a:t>Planning for Success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2584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39D97-A621-881C-35DC-208604D6C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Mentoring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F69D2-6012-21AB-A7C5-12D497DEF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8607" y="1666875"/>
            <a:ext cx="69668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What is a mentor?</a:t>
            </a:r>
          </a:p>
          <a:p>
            <a:pPr marL="0" indent="0">
              <a:buNone/>
            </a:pPr>
            <a:r>
              <a:rPr lang="en-US" sz="2000" i="1" dirty="0"/>
              <a:t>A more experienced professional (in your field) who offers you career guidance, advice and assistance from a real-world point of view</a:t>
            </a:r>
          </a:p>
          <a:p>
            <a:pPr marL="0" indent="0">
              <a:buNone/>
            </a:pPr>
            <a:r>
              <a:rPr lang="en-US" sz="2000" b="1" dirty="0"/>
              <a:t>Why should someone have a mentor?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sz="2000" dirty="0"/>
              <a:t>Gain knowledge and hear about factors for success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sz="2000" dirty="0"/>
              <a:t>Get assistance with setting and achieving goals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sz="2000" dirty="0"/>
              <a:t>Make smart business decisions 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sz="2000" dirty="0"/>
              <a:t>Overcome workplace challenges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sz="2000" dirty="0"/>
              <a:t>Learn new skills 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sz="2000" dirty="0"/>
              <a:t>Build new networks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DA1B550-7031-7354-C9CF-A3D9E198F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0718" y="1666875"/>
            <a:ext cx="4351338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3044445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AC20C-A8C1-7307-203F-B2129E9D3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Employer and Career Research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44A4C1-9FFD-52BA-965B-8A745FE71A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41537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Information Needed: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Local labor market trends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Job requirements and environments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Level of education and experience needed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Availability of jobs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8E750-5BE1-C229-30D6-5D5396546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90688"/>
            <a:ext cx="595448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b="1" dirty="0"/>
              <a:t>Resources: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America’s Job Centers (</a:t>
            </a:r>
            <a:r>
              <a:rPr lang="en-US" dirty="0" err="1"/>
              <a:t>MassHire</a:t>
            </a:r>
            <a:r>
              <a:rPr lang="en-US" dirty="0"/>
              <a:t>)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dirty="0" err="1"/>
              <a:t>Pathful</a:t>
            </a:r>
            <a:r>
              <a:rPr lang="en-US" dirty="0"/>
              <a:t> Explore (Virtual Job Shadow)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Occupational Information Network (O*NET)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Social Media (LinkedIn, Facebook, Instagram, X)</a:t>
            </a:r>
          </a:p>
        </p:txBody>
      </p:sp>
    </p:spTree>
    <p:extLst>
      <p:ext uri="{BB962C8B-B14F-4D97-AF65-F5344CB8AC3E}">
        <p14:creationId xmlns:p14="http://schemas.microsoft.com/office/powerpoint/2010/main" val="21390249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FC582-69EC-26C0-9758-DB87179BD7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252538"/>
            <a:ext cx="10515600" cy="43529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“Networking is not about just connecting people. It’s about connecting people with people, people with ideas, and people with opportunities.​”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Michele Jennae,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Consultant, Writer, Artist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6337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90B2D-50C8-9B25-9FAC-EA7CA52AA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Tap into YOUR Networks!</a:t>
            </a:r>
          </a:p>
        </p:txBody>
      </p:sp>
      <p:graphicFrame>
        <p:nvGraphicFramePr>
          <p:cNvPr id="5" name="Content Placeholder 2" descr="Personal/Professional&#10;Early Childhood&#10;Services Used&#10;Associations&#10;Spiritual/Worship&#10;Organizational/Agency-Wide&#10;Health &amp; Wellness&#10;Community Based&#10;Retail">
            <a:extLst>
              <a:ext uri="{FF2B5EF4-FFF2-40B4-BE49-F238E27FC236}">
                <a16:creationId xmlns:a16="http://schemas.microsoft.com/office/drawing/2014/main" id="{8E78429D-5C68-A253-1D3C-945DF1FFD0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583736"/>
              </p:ext>
            </p:extLst>
          </p:nvPr>
        </p:nvGraphicFramePr>
        <p:xfrm>
          <a:off x="838200" y="163421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30265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14F36-70D6-1BF2-33D4-C320B34F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Identifying Support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9B7C4-2BA4-C17A-9DFA-11C2DE045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Potential support needs and barriers must be identified and addressed for long-term employment success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Two Areas of Focus: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Accomplishing job tasks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Fitting in with the work culture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0665AC6-29C7-E353-E868-133AA0532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1" b="4983"/>
          <a:stretch/>
        </p:blipFill>
        <p:spPr bwMode="auto">
          <a:xfrm>
            <a:off x="6172202" y="1548039"/>
            <a:ext cx="5181600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5226015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5665D-6031-B3F6-88C1-C521035F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and Plan for…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74786-3942-8360-C893-168B3C682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41537"/>
            <a:ext cx="5181600" cy="4351338"/>
          </a:xfrm>
        </p:spPr>
        <p:txBody>
          <a:bodyPr/>
          <a:lstStyle/>
          <a:p>
            <a:pPr>
              <a:buClr>
                <a:srgbClr val="0177AF"/>
              </a:buClr>
              <a:buFont typeface="Wingdings" pitchFamily="2" charset="2"/>
              <a:buChar char="ü"/>
            </a:pPr>
            <a:r>
              <a:rPr lang="en-US" dirty="0"/>
              <a:t>Transportation</a:t>
            </a:r>
          </a:p>
          <a:p>
            <a:pPr>
              <a:buClr>
                <a:srgbClr val="0177AF"/>
              </a:buClr>
              <a:buFont typeface="Wingdings" pitchFamily="2" charset="2"/>
              <a:buChar char="ü"/>
            </a:pPr>
            <a:r>
              <a:rPr lang="en-US" dirty="0"/>
              <a:t>Benefits Management</a:t>
            </a:r>
          </a:p>
          <a:p>
            <a:pPr>
              <a:buClr>
                <a:srgbClr val="0177AF"/>
              </a:buClr>
              <a:buFont typeface="Wingdings" pitchFamily="2" charset="2"/>
              <a:buChar char="ü"/>
            </a:pPr>
            <a:r>
              <a:rPr lang="en-US" dirty="0"/>
              <a:t>Personal Organizational Skills</a:t>
            </a:r>
          </a:p>
          <a:p>
            <a:pPr>
              <a:buClr>
                <a:srgbClr val="0177AF"/>
              </a:buClr>
              <a:buFont typeface="Wingdings" pitchFamily="2" charset="2"/>
              <a:buChar char="ü"/>
            </a:pPr>
            <a:r>
              <a:rPr lang="en-US" dirty="0"/>
              <a:t>Non-work Appointments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33A0D-CB83-68C8-0D78-700185301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141537"/>
            <a:ext cx="5181600" cy="4351338"/>
          </a:xfrm>
        </p:spPr>
        <p:txBody>
          <a:bodyPr/>
          <a:lstStyle/>
          <a:p>
            <a:pPr>
              <a:buClr>
                <a:srgbClr val="0177AF"/>
              </a:buClr>
              <a:buFont typeface="Wingdings" pitchFamily="2" charset="2"/>
              <a:buChar char="ü"/>
            </a:pPr>
            <a:r>
              <a:rPr lang="en-US" dirty="0"/>
              <a:t>Accommodations/AT</a:t>
            </a:r>
          </a:p>
          <a:p>
            <a:pPr>
              <a:buClr>
                <a:srgbClr val="0177AF"/>
              </a:buClr>
              <a:buFont typeface="Wingdings" pitchFamily="2" charset="2"/>
              <a:buChar char="ü"/>
            </a:pPr>
            <a:r>
              <a:rPr lang="en-US" dirty="0"/>
              <a:t>Financial Management</a:t>
            </a:r>
          </a:p>
          <a:p>
            <a:pPr>
              <a:buClr>
                <a:srgbClr val="0177AF"/>
              </a:buClr>
              <a:buFont typeface="Wingdings" pitchFamily="2" charset="2"/>
              <a:buChar char="ü"/>
            </a:pPr>
            <a:r>
              <a:rPr lang="en-US" dirty="0"/>
              <a:t>Clothing/Uniform</a:t>
            </a:r>
          </a:p>
          <a:p>
            <a:pPr>
              <a:buClr>
                <a:srgbClr val="0177AF"/>
              </a:buClr>
              <a:buFont typeface="Wingdings" pitchFamily="2" charset="2"/>
              <a:buChar char="ü"/>
            </a:pPr>
            <a:r>
              <a:rPr lang="en-US" dirty="0"/>
              <a:t>Housing</a:t>
            </a:r>
          </a:p>
          <a:p>
            <a:pPr>
              <a:buClr>
                <a:srgbClr val="0177AF"/>
              </a:buClr>
              <a:buFont typeface="Wingdings" pitchFamily="2" charset="2"/>
              <a:buChar char="ü"/>
            </a:pPr>
            <a:r>
              <a:rPr lang="en-US" dirty="0"/>
              <a:t>Child Care</a:t>
            </a:r>
          </a:p>
        </p:txBody>
      </p:sp>
    </p:spTree>
    <p:extLst>
      <p:ext uri="{BB962C8B-B14F-4D97-AF65-F5344CB8AC3E}">
        <p14:creationId xmlns:p14="http://schemas.microsoft.com/office/powerpoint/2010/main" val="5160157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DFE25-1972-734F-FA28-00BA80F0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Addressing Support Needs</a:t>
            </a:r>
          </a:p>
        </p:txBody>
      </p:sp>
      <p:graphicFrame>
        <p:nvGraphicFramePr>
          <p:cNvPr id="5" name="Content Placeholder 2" descr="Graphic: magnifying glass&#10;Text: assist with finding and accessing resources&#10;Graphic: bed&#10;Text: identify and arrange accommodations&#10;Graphic: handshake&#10;Text: placement support resources&#10;Graphic: Tree&#10;Text: recognize and facilitate natural supports&#10;Graphic: arrows pointing left and right&#10;Text: fading supports and social inclusion">
            <a:extLst>
              <a:ext uri="{FF2B5EF4-FFF2-40B4-BE49-F238E27FC236}">
                <a16:creationId xmlns:a16="http://schemas.microsoft.com/office/drawing/2014/main" id="{0E7775A6-9290-1D24-9A81-638F605D69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385994"/>
              </p:ext>
            </p:extLst>
          </p:nvPr>
        </p:nvGraphicFramePr>
        <p:xfrm>
          <a:off x="838200" y="153171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1967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6C97-531C-71E2-4B43-65EC2A0E8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Natural Supports</a:t>
            </a:r>
          </a:p>
        </p:txBody>
      </p:sp>
      <p:graphicFrame>
        <p:nvGraphicFramePr>
          <p:cNvPr id="5" name="Content Placeholder 2" descr="Graphic: worker&#10;Text: assistance in the workplace typically available and/or percieved as usual&#10;Graphic: dollar sign&#10;Text: non-paid supports&#10;Graphic: teacher/trainer&#10;Text: utilize existing workplace supports and strategies to train and mentor&#10;Graphic: person&#10;Text: job coach may facilitate natural supports">
            <a:extLst>
              <a:ext uri="{FF2B5EF4-FFF2-40B4-BE49-F238E27FC236}">
                <a16:creationId xmlns:a16="http://schemas.microsoft.com/office/drawing/2014/main" id="{D85BDBD1-B52A-CA06-4CD1-A080B808FB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623065"/>
              </p:ext>
            </p:extLst>
          </p:nvPr>
        </p:nvGraphicFramePr>
        <p:xfrm>
          <a:off x="838200" y="154803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28810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BADE1-66C0-AC53-A739-C1210F272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Benefits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0A961-0E72-52E5-25E0-561267D4F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2600" dirty="0"/>
              <a:t>Why:</a:t>
            </a:r>
          </a:p>
          <a:p>
            <a:pPr lvl="1">
              <a:buClr>
                <a:srgbClr val="0177AF"/>
              </a:buClr>
              <a:buFont typeface="System Font Regular"/>
              <a:buChar char="⎼"/>
            </a:pPr>
            <a:r>
              <a:rPr lang="en-US" sz="2600" dirty="0"/>
              <a:t>Supports independence</a:t>
            </a:r>
          </a:p>
          <a:p>
            <a:pPr lvl="1">
              <a:buClr>
                <a:srgbClr val="0177AF"/>
              </a:buClr>
              <a:buFont typeface="System Font Regular"/>
              <a:buChar char="⎼"/>
            </a:pPr>
            <a:r>
              <a:rPr lang="en-US" sz="2600" dirty="0"/>
              <a:t>Promotes financial independence</a:t>
            </a:r>
          </a:p>
          <a:p>
            <a:pPr lvl="1">
              <a:buClr>
                <a:srgbClr val="0177AF"/>
              </a:buClr>
              <a:buFont typeface="System Font Regular"/>
              <a:buChar char="⎼"/>
            </a:pPr>
            <a:r>
              <a:rPr lang="en-US" sz="2600" dirty="0"/>
              <a:t>Long term benefits may mean living below poverty level</a:t>
            </a:r>
          </a:p>
          <a:p>
            <a:r>
              <a:rPr lang="en-US" sz="2600" dirty="0"/>
              <a:t>How:</a:t>
            </a:r>
          </a:p>
          <a:p>
            <a:pPr lvl="1">
              <a:buClr>
                <a:srgbClr val="0177AF"/>
              </a:buClr>
              <a:buFont typeface="Wingdings" pitchFamily="2" charset="2"/>
              <a:buChar char="ü"/>
            </a:pPr>
            <a:r>
              <a:rPr lang="en-US" sz="2600" dirty="0"/>
              <a:t>Certified Work Incentive Counselors (CWIC)</a:t>
            </a:r>
          </a:p>
          <a:p>
            <a:pPr lvl="1">
              <a:buClr>
                <a:srgbClr val="0177AF"/>
              </a:buClr>
              <a:buFont typeface="Wingdings" pitchFamily="2" charset="2"/>
              <a:buChar char="ü"/>
            </a:pPr>
            <a:r>
              <a:rPr lang="en-US" sz="2600" dirty="0"/>
              <a:t>Work without Limits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571B9FC-35CF-863A-863D-4CDF37065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0" r="3389" b="-3"/>
          <a:stretch/>
        </p:blipFill>
        <p:spPr bwMode="auto">
          <a:xfrm>
            <a:off x="6172200" y="1433739"/>
            <a:ext cx="5181600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6218249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1E7A5-459C-FEA0-CFE7-94668D83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15" y="-76994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sz="4400" dirty="0"/>
              <a:t>Transportation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8FB82-FB5D-5492-BE18-CDFB9284C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779814"/>
            <a:ext cx="5658983" cy="3811588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Consider transportation early in the career planning process:</a:t>
            </a:r>
          </a:p>
          <a:p>
            <a:pPr lvl="1"/>
            <a:endParaRPr lang="en-US" sz="2400" dirty="0"/>
          </a:p>
          <a:p>
            <a:pPr marL="800100" lvl="1" indent="-342900">
              <a:buClr>
                <a:srgbClr val="0177AF"/>
              </a:buClr>
              <a:buFont typeface="System Font Regular"/>
              <a:buChar char="⎼"/>
            </a:pPr>
            <a:r>
              <a:rPr lang="en-US" sz="2400" dirty="0"/>
              <a:t>Build a resource directory</a:t>
            </a:r>
          </a:p>
          <a:p>
            <a:pPr marL="800100" lvl="1" indent="-342900">
              <a:buClr>
                <a:srgbClr val="0177AF"/>
              </a:buClr>
              <a:buFont typeface="System Font Regular"/>
              <a:buChar char="⎼"/>
            </a:pPr>
            <a:r>
              <a:rPr lang="en-US" sz="2400" dirty="0"/>
              <a:t>Keep job seekers involved</a:t>
            </a:r>
          </a:p>
          <a:p>
            <a:pPr marL="800100" lvl="1" indent="-342900">
              <a:buClr>
                <a:srgbClr val="0177AF"/>
              </a:buClr>
              <a:buFont typeface="System Font Regular"/>
              <a:buChar char="⎼"/>
            </a:pPr>
            <a:r>
              <a:rPr lang="en-US" sz="2400" dirty="0"/>
              <a:t>Develop good relationships with local transit officials</a:t>
            </a:r>
          </a:p>
          <a:p>
            <a:pPr marL="800100" lvl="1" indent="-342900">
              <a:buClr>
                <a:srgbClr val="0177AF"/>
              </a:buClr>
              <a:buFont typeface="System Font Regular"/>
              <a:buChar char="⎼"/>
            </a:pPr>
            <a:r>
              <a:rPr lang="en-US" sz="2400" dirty="0"/>
              <a:t>Avoid “yes, but transportation is too much work.” </a:t>
            </a:r>
          </a:p>
          <a:p>
            <a:pPr marL="800100" lvl="1" indent="-342900">
              <a:buClr>
                <a:srgbClr val="0177AF"/>
              </a:buClr>
              <a:buFont typeface="System Font Regular"/>
              <a:buChar char="⎼"/>
            </a:pPr>
            <a:r>
              <a:rPr lang="en-US" sz="2400" dirty="0"/>
              <a:t>Stay positive</a:t>
            </a:r>
          </a:p>
        </p:txBody>
      </p:sp>
      <p:graphicFrame>
        <p:nvGraphicFramePr>
          <p:cNvPr id="6" name="Content Placeholder 2" descr="First: “typical” options: public transit, carpool&#10;Next: para-transit: RIDE, ride share, hiring driver&#10;Last: service provider, short term, drains resources">
            <a:extLst>
              <a:ext uri="{FF2B5EF4-FFF2-40B4-BE49-F238E27FC236}">
                <a16:creationId xmlns:a16="http://schemas.microsoft.com/office/drawing/2014/main" id="{0F1DB7A4-A5C6-D052-2C35-24060FF34B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967971"/>
              </p:ext>
            </p:extLst>
          </p:nvPr>
        </p:nvGraphicFramePr>
        <p:xfrm>
          <a:off x="5791200" y="1544183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930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820EC-E334-0C26-2CE5-9BC92808D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14EFF2B-BE5A-5B70-E423-4085EBB8B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6485"/>
            <a:ext cx="10515600" cy="3545077"/>
          </a:xfrm>
        </p:spPr>
        <p:txBody>
          <a:bodyPr>
            <a:noAutofit/>
          </a:bodyPr>
          <a:lstStyle/>
          <a:p>
            <a:pPr algn="ctr"/>
            <a:br>
              <a:rPr lang="en-US" sz="6600" dirty="0"/>
            </a:br>
            <a:r>
              <a:rPr lang="en-US" sz="5400" dirty="0"/>
              <a:t>Quality career planning is based on job seeker’s interests and desires, </a:t>
            </a:r>
            <a:r>
              <a:rPr lang="en-US" sz="5400" i="1" u="sng" dirty="0"/>
              <a:t>not</a:t>
            </a:r>
            <a:r>
              <a:rPr lang="en-US" sz="5400" dirty="0"/>
              <a:t> just on what they “can do”!</a:t>
            </a:r>
          </a:p>
        </p:txBody>
      </p:sp>
    </p:spTree>
    <p:extLst>
      <p:ext uri="{BB962C8B-B14F-4D97-AF65-F5344CB8AC3E}">
        <p14:creationId xmlns:p14="http://schemas.microsoft.com/office/powerpoint/2010/main" val="36596136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3CB42E-1859-3F4E-D559-224E81F9E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00062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Pulling it All Together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6EBBCE-9889-2ED9-09CE-065E924EB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306" y="2003425"/>
            <a:ext cx="563069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Striving to do your best for everyone you work with means managing many variables at the same time.</a:t>
            </a:r>
          </a:p>
          <a:p>
            <a:pPr marL="0" indent="0">
              <a:buNone/>
            </a:pPr>
            <a:r>
              <a:rPr lang="en-US" sz="2000" b="1" dirty="0"/>
              <a:t>Stay organized. </a:t>
            </a:r>
            <a:r>
              <a:rPr lang="en-US" sz="2000" dirty="0"/>
              <a:t>Planning is the best way to stay on top of the to-dos on your list.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Use a </a:t>
            </a:r>
            <a:r>
              <a:rPr lang="en-US" sz="2000" b="1" dirty="0"/>
              <a:t>30-Day Job Development Plan </a:t>
            </a:r>
            <a:r>
              <a:rPr lang="en-US" sz="2000" dirty="0"/>
              <a:t>to help keep you, the job seeker, and stakeholders on the same page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8F5D93D-8C09-7B49-51DA-40B6EB52A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3503972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20EAD-1BB8-2AAA-64FE-73FD8183A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Creating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D1676-46F1-B5F3-C45F-45AF4B9E7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36082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i="1" dirty="0"/>
              <a:t>30-Day Job Development Plan </a:t>
            </a:r>
            <a:r>
              <a:rPr lang="en-US" dirty="0"/>
              <a:t>is an agreement between the job seeker, employment specialist and others to identify and accomplish tasks and action-steps needed to reach the goal of securing a quality job match.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E6667E8-D5CC-63C0-E7BA-CF515E967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7" b="11027"/>
          <a:stretch/>
        </p:blipFill>
        <p:spPr bwMode="auto">
          <a:xfrm>
            <a:off x="6172202" y="1253331"/>
            <a:ext cx="5181600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8642009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24D9D-D799-1D42-29F7-3977ED548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615" y="659039"/>
            <a:ext cx="10515600" cy="1325563"/>
          </a:xfrm>
        </p:spPr>
        <p:txBody>
          <a:bodyPr anchor="ctr">
            <a:normAutofit fontScale="90000"/>
          </a:bodyPr>
          <a:lstStyle/>
          <a:p>
            <a:r>
              <a:rPr lang="en-US" sz="4900" dirty="0"/>
              <a:t>30-Day Job Development Plan</a:t>
            </a:r>
            <a:br>
              <a:rPr lang="en-US" dirty="0"/>
            </a:br>
            <a:r>
              <a:rPr lang="en-US" sz="2700" i="1" dirty="0"/>
              <a:t>Organize the job search tasks, responsibilities and timeliness</a:t>
            </a:r>
            <a:br>
              <a:rPr lang="en-US" sz="4400" i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AAD9C-64EC-507F-1FC8-506A222D6A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0843" y="1984602"/>
            <a:ext cx="4795157" cy="4351338"/>
          </a:xfrm>
        </p:spPr>
        <p:txBody>
          <a:bodyPr>
            <a:normAutofit/>
          </a:bodyPr>
          <a:lstStyle/>
          <a:p>
            <a:pPr>
              <a:buClr>
                <a:srgbClr val="0177AF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Keeps the job seeker motivated and involved​</a:t>
            </a:r>
          </a:p>
          <a:p>
            <a:pPr marL="0" indent="0">
              <a:buClr>
                <a:srgbClr val="0177AF"/>
              </a:buClr>
              <a:buNone/>
            </a:pPr>
            <a:endParaRPr lang="en-US" sz="2400" dirty="0"/>
          </a:p>
          <a:p>
            <a:pPr>
              <a:buClr>
                <a:srgbClr val="0177AF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Provides a sense of accomplishment even if a job has not been secured yet​</a:t>
            </a:r>
          </a:p>
          <a:p>
            <a:pPr marL="0" indent="0">
              <a:buClr>
                <a:srgbClr val="0177AF"/>
              </a:buClr>
              <a:buNone/>
            </a:pPr>
            <a:endParaRPr lang="en-US" sz="2400" dirty="0"/>
          </a:p>
          <a:p>
            <a:pPr>
              <a:buClr>
                <a:srgbClr val="0177AF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Puts the job seeker in control of the process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FC4A0950-8B6E-6635-F71C-F942F68D8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5" b="4578"/>
          <a:stretch/>
        </p:blipFill>
        <p:spPr bwMode="auto">
          <a:xfrm>
            <a:off x="6172200" y="1634219"/>
            <a:ext cx="5181600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4992955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3443C0-86ED-69D0-4386-A7EB4BDF2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Job Seeker’s Tasks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68467A-D6B8-D824-6AE5-DB87D5491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351338"/>
          </a:xfrm>
        </p:spPr>
        <p:txBody>
          <a:bodyPr>
            <a:normAutofit lnSpcReduction="10000"/>
          </a:bodyPr>
          <a:lstStyle/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Bring in interesting job postings/ideas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Bring in application forms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Talk to friends and family about their job goals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Develop questions to ask the employer on an interview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Make a list of things they are proud of (or what makes them unique)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51125D92-71B8-6F40-7E29-9FCF6F112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6374" y="1622199"/>
            <a:ext cx="4351338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7022825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92FBE-1970-BE7B-CDE1-A64EE8FAF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Employment Staff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E9F28-6812-C733-7E70-8E3B4BCB3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lnSpcReduction="10000"/>
          </a:bodyPr>
          <a:lstStyle/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Contact employers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Help job seeker create cover letter and resume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Assist job seeker in targeting specific employers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Call the job seeker’s references and past employers for feedback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Keep team on track, moving forward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BB295BE1-11F5-850D-0FD4-8940F4D95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3659" y="1690688"/>
            <a:ext cx="4351338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1263227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EAE3C8-5398-72A6-9991-F0EDBA3CD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796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Team Member Tasks</a:t>
            </a:r>
          </a:p>
        </p:txBody>
      </p:sp>
      <p:graphicFrame>
        <p:nvGraphicFramePr>
          <p:cNvPr id="8" name="Content Placeholder 5" descr="Graphic: handshake&#10;Text: conduct practice interview with job seeker&#10;Graphic: checkmark&#10;Text: help job seeker review openings&#10;Graphic: person&#10;Text: contact networks on job seeker’s behalf&#10;Graphic: two talk bubbles&#10;Text: explore different types of work with job seeker">
            <a:extLst>
              <a:ext uri="{FF2B5EF4-FFF2-40B4-BE49-F238E27FC236}">
                <a16:creationId xmlns:a16="http://schemas.microsoft.com/office/drawing/2014/main" id="{8D8B9A6E-BA48-CF08-1168-EE206789F8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267485"/>
              </p:ext>
            </p:extLst>
          </p:nvPr>
        </p:nvGraphicFramePr>
        <p:xfrm>
          <a:off x="838200" y="147841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16143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0F744-C568-8A8D-3D0E-A44C007C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the 30-Day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A261D-7CEB-64CF-21FB-B68FE4597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177AF"/>
              </a:buClr>
              <a:buFont typeface="Wingdings" pitchFamily="2" charset="2"/>
              <a:buChar char="ü"/>
            </a:pPr>
            <a:r>
              <a:rPr lang="en-US" dirty="0"/>
              <a:t>If a job is found, write a new plan to include supports after hire</a:t>
            </a:r>
          </a:p>
          <a:p>
            <a:pPr>
              <a:buClr>
                <a:srgbClr val="0177AF"/>
              </a:buClr>
              <a:buFont typeface="Wingdings" pitchFamily="2" charset="2"/>
              <a:buChar char="ü"/>
            </a:pPr>
            <a:r>
              <a:rPr lang="en-US" dirty="0"/>
              <a:t>If a job isn’t found, update plan and include new strategies and steps for job development</a:t>
            </a:r>
          </a:p>
          <a:p>
            <a:pPr>
              <a:buClr>
                <a:srgbClr val="0177AF"/>
              </a:buClr>
              <a:buFont typeface="Wingdings" pitchFamily="2" charset="2"/>
              <a:buChar char="ü"/>
            </a:pPr>
            <a:r>
              <a:rPr lang="en-US" dirty="0"/>
              <a:t>If something planned isn’t accomplished, find out why and include follow-up in new plan</a:t>
            </a:r>
          </a:p>
          <a:p>
            <a:pPr>
              <a:buClr>
                <a:srgbClr val="0177AF"/>
              </a:buClr>
              <a:buFont typeface="Wingdings" pitchFamily="2" charset="2"/>
              <a:buChar char="ü"/>
            </a:pPr>
            <a:r>
              <a:rPr lang="en-US" dirty="0"/>
              <a:t>Seek out and listen to the job seeker’s thoughts about their tasks throughout the process</a:t>
            </a:r>
          </a:p>
        </p:txBody>
      </p:sp>
    </p:spTree>
    <p:extLst>
      <p:ext uri="{BB962C8B-B14F-4D97-AF65-F5344CB8AC3E}">
        <p14:creationId xmlns:p14="http://schemas.microsoft.com/office/powerpoint/2010/main" val="16499256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598BE-568E-9378-1F6B-1ABDD045F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Points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3BC2A-FAFD-2DE8-88CE-0DE67B1A2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177AF"/>
              </a:buClr>
              <a:buFont typeface="Wingdings" pitchFamily="2" charset="2"/>
              <a:buChar char="ü"/>
            </a:pPr>
            <a:r>
              <a:rPr lang="en-US" dirty="0"/>
              <a:t>Begin every 30-Day plan with a person-centered approach</a:t>
            </a:r>
          </a:p>
          <a:p>
            <a:pPr>
              <a:buClr>
                <a:srgbClr val="0177AF"/>
              </a:buClr>
              <a:buFont typeface="Wingdings" pitchFamily="2" charset="2"/>
              <a:buChar char="ü"/>
            </a:pPr>
            <a:r>
              <a:rPr lang="en-US" dirty="0"/>
              <a:t>Assign tasks to team members according to their strengths and areas of expertise</a:t>
            </a:r>
          </a:p>
          <a:p>
            <a:pPr>
              <a:buClr>
                <a:srgbClr val="0177AF"/>
              </a:buClr>
              <a:buFont typeface="Wingdings" pitchFamily="2" charset="2"/>
              <a:buChar char="ü"/>
            </a:pPr>
            <a:r>
              <a:rPr lang="en-US" dirty="0"/>
              <a:t>A 30-Day plan is for ALL job seekers</a:t>
            </a:r>
          </a:p>
          <a:p>
            <a:pPr>
              <a:buClr>
                <a:srgbClr val="0177AF"/>
              </a:buClr>
              <a:buFont typeface="Wingdings" pitchFamily="2" charset="2"/>
              <a:buChar char="ü"/>
            </a:pPr>
            <a:r>
              <a:rPr lang="en-US" dirty="0"/>
              <a:t>30-Day plans should be reviewed and rewritten every 30 days until the job seeker obtains employment and transitions well into their new position</a:t>
            </a:r>
          </a:p>
        </p:txBody>
      </p:sp>
    </p:spTree>
    <p:extLst>
      <p:ext uri="{BB962C8B-B14F-4D97-AF65-F5344CB8AC3E}">
        <p14:creationId xmlns:p14="http://schemas.microsoft.com/office/powerpoint/2010/main" val="34191160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8342F-0686-8A4B-7F4F-A19404E6C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AE8F4-A085-010D-EE78-5D6DC52AD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55974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/>
              <a:t>Your case notes, time logs, reports, planning documents, etc., all paint a picture of individual support services, and become part of the official file to be reviewed by CARF (and others…)</a:t>
            </a:r>
          </a:p>
          <a:p>
            <a:pPr marL="0" indent="0">
              <a:buNone/>
            </a:pPr>
            <a:endParaRPr lang="en-US" sz="2200" dirty="0"/>
          </a:p>
          <a:p>
            <a:pPr>
              <a:buClr>
                <a:srgbClr val="0177AF"/>
              </a:buClr>
            </a:pPr>
            <a:r>
              <a:rPr lang="en-US" sz="2200" dirty="0"/>
              <a:t>Timely</a:t>
            </a:r>
          </a:p>
          <a:p>
            <a:pPr>
              <a:buClr>
                <a:srgbClr val="0177AF"/>
              </a:buClr>
            </a:pPr>
            <a:r>
              <a:rPr lang="en-US" sz="2200" dirty="0"/>
              <a:t>If handwritten, legible</a:t>
            </a:r>
          </a:p>
          <a:p>
            <a:pPr>
              <a:buClr>
                <a:srgbClr val="0177AF"/>
              </a:buClr>
            </a:pPr>
            <a:r>
              <a:rPr lang="en-US" sz="2200" dirty="0"/>
              <a:t>Complete sentences, with complete thoughts</a:t>
            </a:r>
          </a:p>
          <a:p>
            <a:pPr>
              <a:buClr>
                <a:srgbClr val="0177AF"/>
              </a:buClr>
            </a:pPr>
            <a:r>
              <a:rPr lang="en-US" sz="2200" dirty="0"/>
              <a:t>Objective vs opinions/subjective</a:t>
            </a:r>
          </a:p>
          <a:p>
            <a:pPr>
              <a:buClr>
                <a:srgbClr val="0177AF"/>
              </a:buClr>
            </a:pPr>
            <a:r>
              <a:rPr lang="en-US" sz="2200" dirty="0"/>
              <a:t>Specifics: date, what you did, how it went, observations, next steps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09D07E12-4287-A2D1-2B5C-1726BC5C0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" b="14889"/>
          <a:stretch/>
        </p:blipFill>
        <p:spPr bwMode="auto">
          <a:xfrm>
            <a:off x="6172200" y="1455974"/>
            <a:ext cx="5181600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8610026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3BEE1C-297A-BB39-11EF-85AE11B2F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C962DA-C9F6-BFEB-4BDC-A0D1C5AA5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Use non-traditional assessments for career development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Use whatever works to draw out job seeker expression of strengths, skills, interests and preferences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Many resources available for career exploration and job search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Plan for short- and long-term support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Time and energy spent on good, effective career planning is very worthwhile!</a:t>
            </a:r>
          </a:p>
        </p:txBody>
      </p:sp>
    </p:spTree>
    <p:extLst>
      <p:ext uri="{BB962C8B-B14F-4D97-AF65-F5344CB8AC3E}">
        <p14:creationId xmlns:p14="http://schemas.microsoft.com/office/powerpoint/2010/main" val="4256671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055CB-4180-FDE5-BD93-E90D80EF2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FA545-1484-DD85-B46F-8326EDC7E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Learning from Carly</a:t>
            </a:r>
          </a:p>
        </p:txBody>
      </p:sp>
      <p:pic>
        <p:nvPicPr>
          <p:cNvPr id="3074" name="Picture 2" descr="An Inspirational Story of Carly Fleischmann; Woman With Nonverbal Autism">
            <a:extLst>
              <a:ext uri="{FF2B5EF4-FFF2-40B4-BE49-F238E27FC236}">
                <a16:creationId xmlns:a16="http://schemas.microsoft.com/office/drawing/2014/main" id="{060FA7B8-3CE8-21FB-B358-0F0A6666C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8" b="21759"/>
          <a:stretch/>
        </p:blipFill>
        <p:spPr bwMode="auto">
          <a:xfrm>
            <a:off x="838200" y="1702118"/>
            <a:ext cx="9755665" cy="403687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1733980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green and white striped banner with a black circle and arrow, with a silhouette of Massachusetts in the center.  Employment First Massachusetts logo. &#10;Text: Thank You!">
            <a:extLst>
              <a:ext uri="{FF2B5EF4-FFF2-40B4-BE49-F238E27FC236}">
                <a16:creationId xmlns:a16="http://schemas.microsoft.com/office/drawing/2014/main" id="{DB453833-B905-BD13-CD59-98190BC5F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3550"/>
            <a:ext cx="12203312" cy="685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02053F-57D8-E7E5-54C7-0920080179B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03110" y="5723333"/>
            <a:ext cx="3785780" cy="10156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68167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1E101-DB94-05CC-A08B-551A84B42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Planning: Foundation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890D4A0-45A2-2427-DB35-C02318AB7F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057221"/>
              </p:ext>
            </p:extLst>
          </p:nvPr>
        </p:nvGraphicFramePr>
        <p:xfrm>
          <a:off x="838200" y="1825625"/>
          <a:ext cx="10515597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4708278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00717198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9054892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Build the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Develop Vocational Profile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Develop Placement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314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Family, friends, professionals, employers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Interests and 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Tasks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33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Contribution to the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Past experiences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Roles and Responsibilities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290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Role of the job seeker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Identify employment goal/outcome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Timeframe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54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Role of the Employment Specialist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Methods and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Review and Revise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845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464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096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6E7B-7EB6-FCF3-A5E0-3C26B5655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436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Language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8D39F-49F7-9AB5-5520-C70577E7A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4581" y="1884498"/>
            <a:ext cx="7432185" cy="6651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Strengths vs. Deficits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CE109C2-8142-604E-A03C-23B7691D4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607" y="2549661"/>
            <a:ext cx="4544135" cy="321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802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B72DA-E882-E1A1-BB9C-9BF43E62ECE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Customizing Communication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90D0DA-ED5A-F2D4-F915-190AD9C082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Identify preferred communication style and patterns</a:t>
            </a:r>
          </a:p>
          <a:p>
            <a:pPr>
              <a:buClr>
                <a:srgbClr val="0177AF"/>
              </a:buClr>
              <a:buFont typeface="System Font Regular"/>
              <a:buChar char="⎼"/>
            </a:pPr>
            <a:r>
              <a:rPr lang="en-US" dirty="0"/>
              <a:t>Use accommodations and tools to support communication</a:t>
            </a:r>
          </a:p>
          <a:p>
            <a:pPr lvl="1">
              <a:buClr>
                <a:srgbClr val="0177AF"/>
              </a:buClr>
              <a:buFont typeface="Wingdings" pitchFamily="2" charset="2"/>
              <a:buChar char="ü"/>
            </a:pPr>
            <a:r>
              <a:rPr lang="en-US" dirty="0"/>
              <a:t>Scripts</a:t>
            </a:r>
          </a:p>
          <a:p>
            <a:pPr lvl="1">
              <a:buClr>
                <a:srgbClr val="0177AF"/>
              </a:buClr>
              <a:buFont typeface="Wingdings" pitchFamily="2" charset="2"/>
              <a:buChar char="ü"/>
            </a:pPr>
            <a:r>
              <a:rPr lang="en-US" dirty="0"/>
              <a:t>Pictures</a:t>
            </a:r>
          </a:p>
          <a:p>
            <a:pPr lvl="1">
              <a:buClr>
                <a:srgbClr val="0177AF"/>
              </a:buClr>
              <a:buFont typeface="Wingdings" pitchFamily="2" charset="2"/>
              <a:buChar char="ü"/>
            </a:pPr>
            <a:r>
              <a:rPr lang="en-US" dirty="0"/>
              <a:t>Photos</a:t>
            </a:r>
          </a:p>
          <a:p>
            <a:pPr lvl="1">
              <a:buClr>
                <a:srgbClr val="0177AF"/>
              </a:buClr>
              <a:buFont typeface="Wingdings" pitchFamily="2" charset="2"/>
              <a:buChar char="ü"/>
            </a:pPr>
            <a:r>
              <a:rPr lang="en-US" dirty="0"/>
              <a:t>Assistive Technology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89BCE60-D292-6707-51BD-96A91ABF7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69776"/>
            <a:ext cx="5181600" cy="346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633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48e3af-aff9-49e6-9cb7-312d61038d0a">
      <Terms xmlns="http://schemas.microsoft.com/office/infopath/2007/PartnerControls"/>
    </lcf76f155ced4ddcb4097134ff3c332f>
    <TaxCatchAll xmlns="faa3c109-d376-4dba-8b93-c0310b7e3de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B66F0959A0F6458BCD98DF75195999" ma:contentTypeVersion="20" ma:contentTypeDescription="Create a new document." ma:contentTypeScope="" ma:versionID="589f7f149509885411c0ae182e7f366b">
  <xsd:schema xmlns:xsd="http://www.w3.org/2001/XMLSchema" xmlns:xs="http://www.w3.org/2001/XMLSchema" xmlns:p="http://schemas.microsoft.com/office/2006/metadata/properties" xmlns:ns2="6248e3af-aff9-49e6-9cb7-312d61038d0a" xmlns:ns3="faa3c109-d376-4dba-8b93-c0310b7e3dee" targetNamespace="http://schemas.microsoft.com/office/2006/metadata/properties" ma:root="true" ma:fieldsID="c3807e64443ad2b027e61b6a1e3e4372" ns2:_="" ns3:_="">
    <xsd:import namespace="6248e3af-aff9-49e6-9cb7-312d61038d0a"/>
    <xsd:import namespace="faa3c109-d376-4dba-8b93-c0310b7e3d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8e3af-aff9-49e6-9cb7-312d61038d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bb1ab42-7277-4699-bffd-c4f8fd762e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a3c109-d376-4dba-8b93-c0310b7e3de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8a70d61-3e64-4d8c-a56e-30b104a81280}" ma:internalName="TaxCatchAll" ma:showField="CatchAllData" ma:web="faa3c109-d376-4dba-8b93-c0310b7e3d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7C051B-1EFE-42EA-9504-1F49BD8846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3127F0-EB02-4E86-A6A6-9B49B1BE461F}">
  <ds:schemaRefs>
    <ds:schemaRef ds:uri="http://schemas.microsoft.com/office/2006/metadata/properties"/>
    <ds:schemaRef ds:uri="http://schemas.microsoft.com/office/infopath/2007/PartnerControls"/>
    <ds:schemaRef ds:uri="6248e3af-aff9-49e6-9cb7-312d61038d0a"/>
    <ds:schemaRef ds:uri="faa3c109-d376-4dba-8b93-c0310b7e3dee"/>
  </ds:schemaRefs>
</ds:datastoreItem>
</file>

<file path=customXml/itemProps3.xml><?xml version="1.0" encoding="utf-8"?>
<ds:datastoreItem xmlns:ds="http://schemas.openxmlformats.org/officeDocument/2006/customXml" ds:itemID="{2955B237-D99C-45C7-883C-2506F82128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48e3af-aff9-49e6-9cb7-312d61038d0a"/>
    <ds:schemaRef ds:uri="faa3c109-d376-4dba-8b93-c0310b7e3d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2104</Words>
  <Application>Microsoft Macintosh PowerPoint</Application>
  <PresentationFormat>Widescreen</PresentationFormat>
  <Paragraphs>429</Paragraphs>
  <Slides>60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Aptos</vt:lpstr>
      <vt:lpstr>Aptos Display</vt:lpstr>
      <vt:lpstr>Arial</vt:lpstr>
      <vt:lpstr>Calibri</vt:lpstr>
      <vt:lpstr>System Font Regular</vt:lpstr>
      <vt:lpstr>Times New Roman</vt:lpstr>
      <vt:lpstr>Wingdings</vt:lpstr>
      <vt:lpstr>Office Theme</vt:lpstr>
      <vt:lpstr>Custom Design</vt:lpstr>
      <vt:lpstr>1_Custom Design</vt:lpstr>
      <vt:lpstr>Introduction</vt:lpstr>
      <vt:lpstr>Using Career Planning and Discovery to Jump Start the  Job Search</vt:lpstr>
      <vt:lpstr> Instructors</vt:lpstr>
      <vt:lpstr>Session Goals</vt:lpstr>
      <vt:lpstr> Quality career planning is based on job seeker’s interests and desires, not just on what they “can do”!</vt:lpstr>
      <vt:lpstr>Learning from Carly</vt:lpstr>
      <vt:lpstr>Career Planning: Foundation</vt:lpstr>
      <vt:lpstr>Language Matters</vt:lpstr>
      <vt:lpstr>Customizing Communication</vt:lpstr>
      <vt:lpstr>Communication Skills</vt:lpstr>
      <vt:lpstr>A Word from Denise Bissonnette</vt:lpstr>
      <vt:lpstr>Getting to Know the Job Seeker</vt:lpstr>
      <vt:lpstr>What if you still need more information?</vt:lpstr>
      <vt:lpstr>Discovery</vt:lpstr>
      <vt:lpstr>Being Person-Centered</vt:lpstr>
      <vt:lpstr>Person-Centered Planning</vt:lpstr>
      <vt:lpstr>Person-Centered Thinking leads  to Person-Centered Planning</vt:lpstr>
      <vt:lpstr>Positive Personal Profile</vt:lpstr>
      <vt:lpstr>Components of the Personal Profile</vt:lpstr>
      <vt:lpstr>Personal Profile vs IEP/ISP Process</vt:lpstr>
      <vt:lpstr>Integrating ISP Goals into Employment Planning</vt:lpstr>
      <vt:lpstr>Sample Positive Personal Profile</vt:lpstr>
      <vt:lpstr>Charting the LifeCourse</vt:lpstr>
      <vt:lpstr>Charting the LifeCourse &amp; the Employment Portfolio</vt:lpstr>
      <vt:lpstr>Life Trajectory Planning for Employment</vt:lpstr>
      <vt:lpstr>Integrated Support Star for Employment</vt:lpstr>
      <vt:lpstr>Pulling it all together: Summary</vt:lpstr>
      <vt:lpstr>Remember….</vt:lpstr>
      <vt:lpstr>Assessment</vt:lpstr>
      <vt:lpstr>Effective Career/Job Exploration Approaches</vt:lpstr>
      <vt:lpstr>Work-Based Learning A Good Fit…</vt:lpstr>
      <vt:lpstr>Informational Interviews</vt:lpstr>
      <vt:lpstr>Business Tours</vt:lpstr>
      <vt:lpstr>Job Shadowing</vt:lpstr>
      <vt:lpstr>Volunteering</vt:lpstr>
      <vt:lpstr>On-the-Job Evaluation/  Job Tryout</vt:lpstr>
      <vt:lpstr>On-the-Job Evaluation: Considerations</vt:lpstr>
      <vt:lpstr>Financial and Legal Considerations Unpaid Work Experiences</vt:lpstr>
      <vt:lpstr>Skills Training and Vocational Classes</vt:lpstr>
      <vt:lpstr>Mentoring</vt:lpstr>
      <vt:lpstr>Employer and Career Research</vt:lpstr>
      <vt:lpstr> “Networking is not about just connecting people. It’s about connecting people with people, people with ideas, and people with opportunities.​”      Michele Jennae,     Consultant, Writer, Artist </vt:lpstr>
      <vt:lpstr>Tap into YOUR Networks!</vt:lpstr>
      <vt:lpstr>Identifying Support Needs</vt:lpstr>
      <vt:lpstr>Think About and Plan for…</vt:lpstr>
      <vt:lpstr>Addressing Support Needs</vt:lpstr>
      <vt:lpstr>Natural Supports</vt:lpstr>
      <vt:lpstr>Benefits Planning</vt:lpstr>
      <vt:lpstr>Transportation</vt:lpstr>
      <vt:lpstr>Pulling it All Together</vt:lpstr>
      <vt:lpstr>Creating Plans</vt:lpstr>
      <vt:lpstr>30-Day Job Development Plan Organize the job search tasks, responsibilities and timeliness </vt:lpstr>
      <vt:lpstr>Job Seeker’s Tasks </vt:lpstr>
      <vt:lpstr>Employment Staff Tasks</vt:lpstr>
      <vt:lpstr>Team Member Tasks</vt:lpstr>
      <vt:lpstr>Updating the 30-Day Plan</vt:lpstr>
      <vt:lpstr>Important Points to Remember</vt:lpstr>
      <vt:lpstr>Documentation</vt:lpstr>
      <vt:lpstr>Summary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ICI macteam</dc:creator>
  <cp:lastModifiedBy>William C Woolery</cp:lastModifiedBy>
  <cp:revision>9</cp:revision>
  <dcterms:created xsi:type="dcterms:W3CDTF">2025-05-01T13:09:45Z</dcterms:created>
  <dcterms:modified xsi:type="dcterms:W3CDTF">2025-05-12T11:46:26Z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0x01010004B66F0959A0F6458BCD98DF75195999</vt:lpwstr>
  </property>
  <property fmtid="{D5CDD505-2E9C-101B-9397-08002B2CF9AE}" pid="3" name="MediaServiceImageTags">
    <vt:lpwstr/>
  </property>
</Properties>
</file>